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6CD6-7134-460F-832D-BBB33E1C1DA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B1DB-EF9F-4179-9244-8DDF7EAD69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072F-1262-4F62-BDF3-25560E9FDF5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D130-D5E9-47DE-AFF1-9EF66964C9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53523" y="1360522"/>
            <a:ext cx="519206" cy="0"/>
          </a:xfrm>
          <a:custGeom>
            <a:avLst/>
            <a:gdLst/>
            <a:ahLst/>
            <a:cxnLst/>
            <a:rect l="l" t="t" r="r" b="b"/>
            <a:pathLst>
              <a:path w="441325">
                <a:moveTo>
                  <a:pt x="0" y="0"/>
                </a:moveTo>
                <a:lnTo>
                  <a:pt x="4411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3" y="747137"/>
            <a:ext cx="2877671" cy="1082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70"/>
              </a:spcBef>
            </a:pPr>
            <a:r>
              <a:rPr sz="1600" i="1" spc="20" dirty="0">
                <a:latin typeface="Lucida Calligraphy"/>
                <a:cs typeface="Lucida Calligraphy"/>
              </a:rPr>
              <a:t>L</a:t>
            </a:r>
            <a:r>
              <a:rPr sz="2450" spc="-720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15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60" dirty="0">
                <a:latin typeface="Times New Roman"/>
                <a:cs typeface="Times New Roman"/>
              </a:rPr>
              <a:t>)</a:t>
            </a:r>
            <a:r>
              <a:rPr sz="2450" spc="-425" dirty="0">
                <a:latin typeface="Symbol"/>
                <a:cs typeface="Symbol"/>
              </a:rPr>
              <a:t></a:t>
            </a:r>
            <a:endParaRPr sz="24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sz="1400" spc="-10" dirty="0">
                <a:latin typeface="Times New Roman"/>
                <a:cs typeface="Times New Roman"/>
              </a:rPr>
              <a:t>Here,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3821" y="1368135"/>
            <a:ext cx="5483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8463" y="1199266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5965" y="1768581"/>
            <a:ext cx="339165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8101" y="1629071"/>
            <a:ext cx="1772024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20" dirty="0">
                <a:latin typeface="Lucida Calligraphy"/>
                <a:cs typeface="Lucida Calligraphy"/>
              </a:rPr>
              <a:t>L</a:t>
            </a:r>
            <a:r>
              <a:rPr sz="2450" spc="-72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15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60" dirty="0">
                <a:latin typeface="Times New Roman"/>
                <a:cs typeface="Times New Roman"/>
              </a:rPr>
              <a:t>)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2587" y="1776195"/>
            <a:ext cx="11728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44" baseline="43209" dirty="0">
                <a:latin typeface="Times New Roman"/>
                <a:cs typeface="Times New Roman"/>
              </a:rPr>
              <a:t> </a:t>
            </a:r>
            <a:r>
              <a:rPr sz="2400" spc="2527" baseline="-5208" dirty="0">
                <a:latin typeface="Symbol"/>
                <a:cs typeface="Symbol"/>
              </a:rPr>
              <a:t>⎩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1127" y="1708720"/>
            <a:ext cx="80458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0230" algn="l"/>
              </a:tabLst>
            </a:pPr>
            <a:r>
              <a:rPr sz="1600" spc="1550" dirty="0">
                <a:latin typeface="Symbol"/>
                <a:cs typeface="Symbol"/>
              </a:rPr>
              <a:t>⎨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1127" y="1607123"/>
            <a:ext cx="8045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77" baseline="-5208" dirty="0">
                <a:latin typeface="Symbol"/>
                <a:cs typeface="Symbol"/>
              </a:rPr>
              <a:t>⎧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2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35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9329" y="1594385"/>
            <a:ext cx="2525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15" baseline="-24305" dirty="0">
                <a:latin typeface="Times New Roman"/>
                <a:cs typeface="Times New Roman"/>
              </a:rPr>
              <a:t>d</a:t>
            </a:r>
            <a:r>
              <a:rPr sz="2400" i="1" spc="-247" baseline="-2430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3536" y="2200460"/>
            <a:ext cx="20641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0617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ds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2400" spc="2527" baseline="-5208" dirty="0">
                <a:latin typeface="Symbol"/>
                <a:cs typeface="Symbol"/>
              </a:rPr>
              <a:t>⎩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15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6748" y="2624285"/>
            <a:ext cx="339165" cy="0"/>
          </a:xfrm>
          <a:custGeom>
            <a:avLst/>
            <a:gdLst/>
            <a:ahLst/>
            <a:cxnLst/>
            <a:rect l="l" t="t" r="r" b="b"/>
            <a:pathLst>
              <a:path w="28829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61808" y="2028946"/>
            <a:ext cx="2107453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95"/>
              </a:lnSpc>
              <a:tabLst>
                <a:tab pos="352425" algn="l"/>
                <a:tab pos="1109345" algn="l"/>
                <a:tab pos="1778000" algn="l"/>
              </a:tabLst>
            </a:pP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d 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3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0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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spc="40" dirty="0">
                <a:latin typeface="Times New Roman"/>
                <a:cs typeface="Times New Roman"/>
              </a:rPr>
              <a:t>2</a:t>
            </a:r>
            <a:r>
              <a:rPr sz="1600" i="1" u="sng" spc="-10" dirty="0">
                <a:latin typeface="Times New Roman"/>
                <a:cs typeface="Times New Roman"/>
              </a:rPr>
              <a:t>s </a:t>
            </a:r>
            <a:r>
              <a:rPr sz="1600" i="1" u="sng" dirty="0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  <a:p>
            <a:pPr marL="247650">
              <a:lnSpc>
                <a:spcPts val="1595"/>
              </a:lnSpc>
              <a:tabLst>
                <a:tab pos="804545" algn="l"/>
              </a:tabLst>
            </a:pPr>
            <a:r>
              <a:rPr sz="1600" spc="1550" dirty="0">
                <a:latin typeface="Symbol"/>
                <a:cs typeface="Symbol"/>
              </a:rPr>
              <a:t>⎨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⎬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2400" spc="-15" baseline="8680" dirty="0">
                <a:latin typeface="Symbol"/>
                <a:cs typeface="Symbol"/>
              </a:rPr>
              <a:t></a:t>
            </a:r>
            <a:endParaRPr sz="2400" baseline="868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8652" y="2040910"/>
            <a:ext cx="80308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9595" algn="l"/>
              </a:tabLst>
            </a:pPr>
            <a:r>
              <a:rPr sz="1600" spc="1550" dirty="0">
                <a:latin typeface="Symbol"/>
                <a:cs typeface="Symbol"/>
              </a:rPr>
              <a:t>⎧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71655" y="2624285"/>
            <a:ext cx="3219824" cy="0"/>
          </a:xfrm>
          <a:custGeom>
            <a:avLst/>
            <a:gdLst/>
            <a:ahLst/>
            <a:cxnLst/>
            <a:rect l="l" t="t" r="r" b="b"/>
            <a:pathLst>
              <a:path w="2736850">
                <a:moveTo>
                  <a:pt x="0" y="0"/>
                </a:moveTo>
                <a:lnTo>
                  <a:pt x="273634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44584" y="2624285"/>
            <a:ext cx="2408516" cy="0"/>
          </a:xfrm>
          <a:custGeom>
            <a:avLst/>
            <a:gdLst/>
            <a:ahLst/>
            <a:cxnLst/>
            <a:rect l="l" t="t" r="r" b="b"/>
            <a:pathLst>
              <a:path w="2047240">
                <a:moveTo>
                  <a:pt x="0" y="0"/>
                </a:moveTo>
                <a:lnTo>
                  <a:pt x="20467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41447" y="2397801"/>
            <a:ext cx="6952129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0744" algn="l"/>
                <a:tab pos="3834129" algn="l"/>
              </a:tabLst>
            </a:pPr>
            <a:r>
              <a:rPr sz="2400" spc="2385" baseline="-5208" dirty="0">
                <a:latin typeface="Symbol"/>
                <a:cs typeface="Symbol"/>
              </a:rPr>
              <a:t>⎧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3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30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4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20" dirty="0">
                <a:latin typeface="Times New Roman"/>
                <a:cs typeface="Times New Roman"/>
              </a:rPr>
              <a:t>)</a:t>
            </a:r>
            <a:r>
              <a:rPr sz="2500" spc="-459" dirty="0">
                <a:latin typeface="Symbol"/>
                <a:cs typeface="Symbol"/>
              </a:rPr>
              <a:t>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8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44" baseline="43209" dirty="0">
                <a:latin typeface="Times New Roman"/>
                <a:cs typeface="Times New Roman"/>
              </a:rPr>
              <a:t> </a:t>
            </a:r>
            <a:r>
              <a:rPr sz="2500" spc="-310" dirty="0">
                <a:latin typeface="Symbol"/>
                <a:cs typeface="Symbol"/>
              </a:rPr>
              <a:t>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1159" y="2631897"/>
            <a:ext cx="38451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19375" algn="l"/>
              </a:tabLst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4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4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3013" y="2631897"/>
            <a:ext cx="11728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37" baseline="43209" dirty="0">
                <a:latin typeface="Times New Roman"/>
                <a:cs typeface="Times New Roman"/>
              </a:rPr>
              <a:t> </a:t>
            </a:r>
            <a:r>
              <a:rPr sz="2400" spc="2527" baseline="-5208" dirty="0">
                <a:latin typeface="Symbol"/>
                <a:cs typeface="Symbol"/>
              </a:rPr>
              <a:t>⎩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0724" y="2450087"/>
            <a:ext cx="2517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15" baseline="-24305" dirty="0">
                <a:latin typeface="Times New Roman"/>
                <a:cs typeface="Times New Roman"/>
              </a:rPr>
              <a:t>d</a:t>
            </a:r>
            <a:r>
              <a:rPr sz="2400" i="1" spc="-247" baseline="-2430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39290" y="2542123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97664" y="2542123"/>
            <a:ext cx="3294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8680" dirty="0">
                <a:latin typeface="Symbol"/>
                <a:cs typeface="Symbol"/>
              </a:rPr>
              <a:t>⎬</a:t>
            </a:r>
            <a:r>
              <a:rPr sz="2400" spc="-97" baseline="-86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1447" y="2564366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74347" y="3056778"/>
            <a:ext cx="777688" cy="0"/>
          </a:xfrm>
          <a:custGeom>
            <a:avLst/>
            <a:gdLst/>
            <a:ahLst/>
            <a:cxnLst/>
            <a:rect l="l" t="t" r="r" b="b"/>
            <a:pathLst>
              <a:path w="661035">
                <a:moveTo>
                  <a:pt x="0" y="0"/>
                </a:moveTo>
                <a:lnTo>
                  <a:pt x="66065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266396" y="3064391"/>
            <a:ext cx="773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16031" y="2882581"/>
            <a:ext cx="6970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30" dirty="0">
                <a:latin typeface="Times New Roman"/>
                <a:cs typeface="Times New Roman"/>
              </a:rPr>
              <a:t>6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68575" y="297474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2148" y="3492015"/>
            <a:ext cx="2381624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6) Division by</a:t>
            </a:r>
            <a:r>
              <a:rPr sz="1400" b="1" i="1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22079" y="4036068"/>
            <a:ext cx="1228912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ts val="232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75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65" dirty="0">
                <a:latin typeface="Times New Roman"/>
                <a:cs typeface="Times New Roman"/>
              </a:rPr>
              <a:t>u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du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76289" y="3942286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22079" y="4058441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58214" y="3957103"/>
            <a:ext cx="71194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70" baseline="-5208" dirty="0">
                <a:latin typeface="Symbol"/>
                <a:cs typeface="Symbol"/>
              </a:rPr>
              <a:t>⎧</a:t>
            </a:r>
            <a:r>
              <a:rPr sz="1600" i="1" u="sng" spc="-30" dirty="0">
                <a:latin typeface="Times New Roman"/>
                <a:cs typeface="Times New Roman"/>
              </a:rPr>
              <a:t> </a:t>
            </a:r>
            <a:r>
              <a:rPr sz="1600" i="1" u="sng" spc="-5" dirty="0">
                <a:latin typeface="Times New Roman"/>
                <a:cs typeface="Times New Roman"/>
              </a:rPr>
              <a:t>f</a:t>
            </a:r>
            <a:r>
              <a:rPr sz="1600" i="1" u="sng" spc="-30" dirty="0">
                <a:latin typeface="Times New Roman"/>
                <a:cs typeface="Times New Roman"/>
              </a:rPr>
              <a:t> </a:t>
            </a:r>
            <a:r>
              <a:rPr sz="1600" u="sng" spc="-15" dirty="0">
                <a:latin typeface="Times New Roman"/>
                <a:cs typeface="Times New Roman"/>
              </a:rPr>
              <a:t>(</a:t>
            </a:r>
            <a:r>
              <a:rPr sz="1600" i="1" u="sng" spc="-5" dirty="0">
                <a:latin typeface="Times New Roman"/>
                <a:cs typeface="Times New Roman"/>
              </a:rPr>
              <a:t>t</a:t>
            </a:r>
            <a:r>
              <a:rPr sz="1600" i="1" u="sng" spc="-30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)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2595" y="4043940"/>
            <a:ext cx="323476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5"/>
              </a:lnSpc>
            </a:pPr>
            <a:r>
              <a:rPr sz="1600" i="1" spc="-15" dirty="0">
                <a:latin typeface="Lucida Calligraphy"/>
                <a:cs typeface="Lucida Calligraphy"/>
              </a:rPr>
              <a:t>L</a:t>
            </a:r>
            <a:endParaRPr sz="1600">
              <a:latin typeface="Lucida Calligraphy"/>
              <a:cs typeface="Lucida Calligraphy"/>
            </a:endParaRPr>
          </a:p>
          <a:p>
            <a:pPr marL="161925">
              <a:lnSpc>
                <a:spcPts val="1655"/>
              </a:lnSpc>
            </a:pPr>
            <a:r>
              <a:rPr sz="1600" spc="1550" dirty="0">
                <a:latin typeface="Symbol"/>
                <a:cs typeface="Symbol"/>
              </a:rPr>
              <a:t>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58213" y="4058310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98702" y="4214196"/>
            <a:ext cx="8292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53152" y="4139345"/>
            <a:ext cx="963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2282" y="4378667"/>
            <a:ext cx="797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3839" y="4778751"/>
            <a:ext cx="81728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sz="1600" spc="1550" dirty="0">
                <a:latin typeface="Symbol"/>
                <a:cs typeface="Symbol"/>
              </a:rPr>
              <a:t>⎩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33839" y="4687308"/>
            <a:ext cx="81728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sz="1600" spc="1550" dirty="0">
                <a:latin typeface="Symbol"/>
                <a:cs typeface="Symbol"/>
              </a:rPr>
              <a:t>⎨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8445" y="4586231"/>
            <a:ext cx="99209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27" baseline="-34722" dirty="0">
                <a:latin typeface="Lucida Calligraphy"/>
                <a:cs typeface="Lucida Calligraphy"/>
              </a:rPr>
              <a:t>L</a:t>
            </a:r>
            <a:r>
              <a:rPr sz="2400" spc="2415" baseline="-5208" dirty="0">
                <a:latin typeface="Symbol"/>
                <a:cs typeface="Symbol"/>
              </a:rPr>
              <a:t>⎧</a:t>
            </a:r>
            <a:r>
              <a:rPr sz="1600" u="sng" spc="-10" dirty="0">
                <a:latin typeface="Times New Roman"/>
                <a:cs typeface="Times New Roman"/>
              </a:rPr>
              <a:t>sin</a:t>
            </a:r>
            <a:r>
              <a:rPr sz="1600" u="sng" spc="-15" dirty="0">
                <a:latin typeface="Times New Roman"/>
                <a:cs typeface="Times New Roman"/>
              </a:rPr>
              <a:t>(</a:t>
            </a:r>
            <a:r>
              <a:rPr sz="1600" i="1" u="sng" spc="-5" dirty="0">
                <a:latin typeface="Times New Roman"/>
                <a:cs typeface="Times New Roman"/>
              </a:rPr>
              <a:t>t</a:t>
            </a:r>
            <a:r>
              <a:rPr sz="1600" i="1" u="sng" spc="-30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)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80789" y="4767561"/>
            <a:ext cx="963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753523" y="5163048"/>
            <a:ext cx="519206" cy="0"/>
          </a:xfrm>
          <a:custGeom>
            <a:avLst/>
            <a:gdLst/>
            <a:ahLst/>
            <a:cxnLst/>
            <a:rect l="l" t="t" r="r" b="b"/>
            <a:pathLst>
              <a:path w="441325">
                <a:moveTo>
                  <a:pt x="0" y="0"/>
                </a:moveTo>
                <a:lnTo>
                  <a:pt x="4411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32148" y="5080639"/>
            <a:ext cx="287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Here,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53821" y="5170660"/>
            <a:ext cx="5483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38463" y="5001791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40170" y="5096021"/>
            <a:ext cx="332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040393" y="5480210"/>
            <a:ext cx="0" cy="180409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1177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770483" y="5443064"/>
            <a:ext cx="362995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92480" algn="ctr">
              <a:lnSpc>
                <a:spcPts val="75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ts val="1590"/>
              </a:lnSpc>
              <a:tabLst>
                <a:tab pos="1275715" algn="l"/>
                <a:tab pos="162496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du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120" dirty="0">
                <a:latin typeface="Times New Roman"/>
                <a:cs typeface="Times New Roman"/>
              </a:rPr>
              <a:t>n</a:t>
            </a:r>
            <a:r>
              <a:rPr sz="1350" spc="-104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1</a:t>
            </a:r>
            <a:r>
              <a:rPr sz="1350" spc="-165" baseline="43209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6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125" dirty="0">
                <a:latin typeface="Times New Roman"/>
                <a:cs typeface="Times New Roman"/>
              </a:rPr>
              <a:t>n</a:t>
            </a:r>
            <a:r>
              <a:rPr sz="1350" spc="-104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1</a:t>
            </a:r>
            <a:r>
              <a:rPr sz="1350" spc="-172" baseline="43209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3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125" dirty="0">
                <a:latin typeface="Times New Roman"/>
                <a:cs typeface="Times New Roman"/>
              </a:rPr>
              <a:t>n</a:t>
            </a:r>
            <a:r>
              <a:rPr sz="1350" spc="-104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1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2400" spc="1267" baseline="-6944" dirty="0">
                <a:latin typeface="Symbol"/>
                <a:cs typeface="Symbol"/>
              </a:rPr>
              <a:t>⎜</a:t>
            </a:r>
            <a:endParaRPr sz="2400" baseline="-6944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33661" y="5394219"/>
            <a:ext cx="17264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2015" algn="l"/>
                <a:tab pos="1454150" algn="l"/>
              </a:tabLst>
            </a:pPr>
            <a:r>
              <a:rPr sz="2400" spc="2415" baseline="-5208" dirty="0">
                <a:latin typeface="Symbol"/>
                <a:cs typeface="Symbol"/>
              </a:rPr>
              <a:t>⎧</a:t>
            </a:r>
            <a:r>
              <a:rPr sz="1600" u="sng" spc="-10" dirty="0">
                <a:latin typeface="Times New Roman"/>
                <a:cs typeface="Times New Roman"/>
              </a:rPr>
              <a:t>sin(</a:t>
            </a:r>
            <a:r>
              <a:rPr sz="1600" i="1" u="sng" spc="-5" dirty="0">
                <a:latin typeface="Times New Roman"/>
                <a:cs typeface="Times New Roman"/>
              </a:rPr>
              <a:t>t</a:t>
            </a:r>
            <a:r>
              <a:rPr sz="1600" i="1" u="sng" spc="-30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)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350" baseline="46296" dirty="0">
                <a:latin typeface="Symbol"/>
                <a:cs typeface="Symbol"/>
              </a:rPr>
              <a:t></a:t>
            </a:r>
            <a:r>
              <a:rPr sz="1350" spc="60" baseline="46296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9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80155" y="5589176"/>
            <a:ext cx="694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sz="1350" i="1" baseline="-21604" dirty="0">
                <a:latin typeface="Times New Roman"/>
                <a:cs typeface="Times New Roman"/>
              </a:rPr>
              <a:t>s </a:t>
            </a:r>
            <a:r>
              <a:rPr sz="1350" i="1" spc="-37" baseline="-21604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02516" y="5487975"/>
            <a:ext cx="478864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8680" dirty="0">
                <a:latin typeface="Symbol"/>
                <a:cs typeface="Symbol"/>
              </a:rPr>
              <a:t>⎬</a:t>
            </a:r>
            <a:r>
              <a:rPr sz="2400" spc="-104" baseline="-86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endParaRPr sz="3300" baseline="-12626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02516" y="5601792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58221" y="5495718"/>
            <a:ext cx="323476" cy="6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600" i="1" spc="90" dirty="0">
                <a:latin typeface="Lucida Calligraphy"/>
                <a:cs typeface="Lucida Calligraphy"/>
              </a:rPr>
              <a:t>L</a:t>
            </a:r>
            <a:r>
              <a:rPr sz="2400" spc="2325" baseline="-8680" dirty="0">
                <a:latin typeface="Symbol"/>
                <a:cs typeface="Symbol"/>
              </a:rPr>
              <a:t>⎨</a:t>
            </a:r>
            <a:endParaRPr sz="2400" baseline="-8680">
              <a:latin typeface="Symbol"/>
              <a:cs typeface="Symbol"/>
            </a:endParaRPr>
          </a:p>
          <a:p>
            <a:pPr marL="161290">
              <a:lnSpc>
                <a:spcPts val="1660"/>
              </a:lnSpc>
            </a:pPr>
            <a:r>
              <a:rPr sz="1600" spc="1550" dirty="0">
                <a:latin typeface="Symbol"/>
                <a:cs typeface="Symbol"/>
              </a:rPr>
              <a:t>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55931" y="5598665"/>
            <a:ext cx="8292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80744" y="5591254"/>
            <a:ext cx="963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37428" y="557820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51706" y="5502636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78237" y="5590724"/>
            <a:ext cx="39519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2400" i="1" spc="-15" baseline="5208" dirty="0">
                <a:latin typeface="Times New Roman"/>
                <a:cs typeface="Times New Roman"/>
              </a:rPr>
              <a:t>s</a:t>
            </a:r>
            <a:r>
              <a:rPr sz="2400" i="1" spc="-187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278237" y="5408873"/>
            <a:ext cx="39519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1</a:t>
            </a:r>
            <a:r>
              <a:rPr sz="2400" spc="-300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75329" y="559072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44103" y="5400625"/>
            <a:ext cx="161365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u="sng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148" y="747136"/>
            <a:ext cx="4694518" cy="4932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indent="-192405">
              <a:lnSpc>
                <a:spcPct val="100000"/>
              </a:lnSpc>
              <a:buFont typeface="Times New Roman"/>
              <a:buAutoNum type="arabicParenR" startAt="7"/>
              <a:tabLst>
                <a:tab pos="205740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Initial-Value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359025" algn="ctr">
              <a:lnSpc>
                <a:spcPts val="1760"/>
              </a:lnSpc>
              <a:spcBef>
                <a:spcPts val="900"/>
              </a:spcBef>
            </a:pPr>
            <a:r>
              <a:rPr sz="1600" spc="-10" dirty="0">
                <a:latin typeface="Times New Roman"/>
                <a:cs typeface="Times New Roman"/>
              </a:rPr>
              <a:t>lim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lim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402205">
              <a:lnSpc>
                <a:spcPts val="919"/>
              </a:lnSpc>
              <a:tabLst>
                <a:tab pos="3234690" algn="l"/>
              </a:tabLst>
            </a:pPr>
            <a:r>
              <a:rPr sz="900" i="1" spc="60" dirty="0">
                <a:latin typeface="Times New Roman"/>
                <a:cs typeface="Times New Roman"/>
              </a:rPr>
              <a:t>t</a:t>
            </a:r>
            <a:r>
              <a:rPr sz="900" spc="-5" dirty="0">
                <a:latin typeface="Symbol"/>
                <a:cs typeface="Symbol"/>
              </a:rPr>
              <a:t></a:t>
            </a:r>
            <a:r>
              <a:rPr sz="900" dirty="0">
                <a:latin typeface="Times New Roman"/>
                <a:cs typeface="Times New Roman"/>
              </a:rPr>
              <a:t>0	</a:t>
            </a:r>
            <a:r>
              <a:rPr sz="900" i="1" spc="30" dirty="0">
                <a:latin typeface="Times New Roman"/>
                <a:cs typeface="Times New Roman"/>
              </a:rPr>
              <a:t>s</a:t>
            </a:r>
            <a:r>
              <a:rPr sz="900" spc="-5" dirty="0">
                <a:latin typeface="Symbol"/>
                <a:cs typeface="Symbol"/>
              </a:rPr>
              <a:t></a:t>
            </a: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700">
              <a:latin typeface="Times New Roman"/>
              <a:cs typeface="Times New Roman"/>
            </a:endParaRPr>
          </a:p>
          <a:p>
            <a:pPr marL="204470" indent="-191770">
              <a:lnSpc>
                <a:spcPct val="100000"/>
              </a:lnSpc>
              <a:buFont typeface="Times New Roman"/>
              <a:buAutoNum type="arabicParenR" startAt="8"/>
              <a:tabLst>
                <a:tab pos="205104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Final-Value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357755" algn="ctr">
              <a:lnSpc>
                <a:spcPts val="1760"/>
              </a:lnSpc>
              <a:spcBef>
                <a:spcPts val="890"/>
              </a:spcBef>
            </a:pPr>
            <a:r>
              <a:rPr sz="1600" spc="-10" dirty="0">
                <a:latin typeface="Times New Roman"/>
                <a:cs typeface="Times New Roman"/>
              </a:rPr>
              <a:t>lim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lim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387600">
              <a:lnSpc>
                <a:spcPts val="919"/>
              </a:lnSpc>
              <a:tabLst>
                <a:tab pos="3247390" algn="l"/>
              </a:tabLst>
            </a:pPr>
            <a:r>
              <a:rPr sz="900" i="1" spc="65" dirty="0">
                <a:latin typeface="Times New Roman"/>
                <a:cs typeface="Times New Roman"/>
              </a:rPr>
              <a:t>t</a:t>
            </a:r>
            <a:r>
              <a:rPr sz="900" spc="-5" dirty="0">
                <a:latin typeface="Symbol"/>
                <a:cs typeface="Symbol"/>
              </a:rPr>
              <a:t></a:t>
            </a:r>
            <a:r>
              <a:rPr sz="900" dirty="0">
                <a:latin typeface="Symbol"/>
                <a:cs typeface="Symbol"/>
              </a:rPr>
              <a:t></a:t>
            </a:r>
            <a:r>
              <a:rPr sz="900" dirty="0">
                <a:latin typeface="Times New Roman"/>
                <a:cs typeface="Times New Roman"/>
              </a:rPr>
              <a:t>	</a:t>
            </a:r>
            <a:r>
              <a:rPr sz="900" i="1" spc="30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Symbol"/>
                <a:cs typeface="Symbol"/>
              </a:rPr>
              <a:t></a:t>
            </a: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Gamma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50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gamma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defined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R="804545" algn="r">
              <a:lnSpc>
                <a:spcPts val="750"/>
              </a:lnSpc>
              <a:spcBef>
                <a:spcPts val="1155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2350770" algn="ctr">
              <a:lnSpc>
                <a:spcPts val="2310"/>
              </a:lnSpc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2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spc="44" baseline="43209" dirty="0">
                <a:latin typeface="Times New Roman"/>
                <a:cs typeface="Times New Roman"/>
              </a:rPr>
              <a:t>n</a:t>
            </a:r>
            <a:r>
              <a:rPr sz="1350" spc="-104" baseline="43209" dirty="0">
                <a:latin typeface="Symbol"/>
                <a:cs typeface="Symbol"/>
              </a:rPr>
              <a:t></a:t>
            </a:r>
            <a:r>
              <a:rPr sz="1350" spc="-22" baseline="43209" dirty="0">
                <a:latin typeface="Times New Roman"/>
                <a:cs typeface="Times New Roman"/>
              </a:rPr>
              <a:t>1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120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  <a:p>
            <a:pPr marR="815340" algn="r">
              <a:lnSpc>
                <a:spcPct val="100000"/>
              </a:lnSpc>
              <a:spcBef>
                <a:spcPts val="26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Important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Properties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Gamma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400" spc="750" dirty="0">
                <a:latin typeface="Arial"/>
                <a:cs typeface="Arial"/>
              </a:rPr>
              <a:t>•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i="1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400" spc="750" dirty="0">
                <a:latin typeface="Arial"/>
                <a:cs typeface="Arial"/>
              </a:rPr>
              <a:t>• 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0</a:t>
            </a:r>
            <a:r>
              <a:rPr sz="1600" spc="-155" dirty="0">
                <a:latin typeface="Times New Roman"/>
                <a:cs typeface="Times New Roman"/>
              </a:rPr>
              <a:t>,</a:t>
            </a:r>
            <a:r>
              <a:rPr sz="1600" spc="-165" dirty="0">
                <a:latin typeface="Times New Roman"/>
                <a:cs typeface="Times New Roman"/>
              </a:rPr>
              <a:t>1</a:t>
            </a:r>
            <a:r>
              <a:rPr sz="1600" spc="20" dirty="0">
                <a:latin typeface="Times New Roman"/>
                <a:cs typeface="Times New Roman"/>
              </a:rPr>
              <a:t>,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spc="-5" dirty="0">
                <a:latin typeface="Times New Roman"/>
                <a:cs typeface="Times New Roman"/>
              </a:rPr>
              <a:t>,....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11274" y="4094274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39"/>
                </a:moveTo>
                <a:lnTo>
                  <a:pt x="274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3549" y="4096230"/>
            <a:ext cx="47065" cy="43575"/>
          </a:xfrm>
          <a:custGeom>
            <a:avLst/>
            <a:gdLst/>
            <a:ahLst/>
            <a:cxnLst/>
            <a:rect l="l" t="t" r="r" b="b"/>
            <a:pathLst>
              <a:path w="40005" h="67945">
                <a:moveTo>
                  <a:pt x="0" y="0"/>
                </a:moveTo>
                <a:lnTo>
                  <a:pt x="39623" y="67817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93751" y="4015595"/>
            <a:ext cx="230094" cy="124210"/>
          </a:xfrm>
          <a:custGeom>
            <a:avLst/>
            <a:gdLst/>
            <a:ahLst/>
            <a:cxnLst/>
            <a:rect l="l" t="t" r="r" b="b"/>
            <a:pathLst>
              <a:path w="195580" h="193675">
                <a:moveTo>
                  <a:pt x="0" y="193548"/>
                </a:moveTo>
                <a:lnTo>
                  <a:pt x="48768" y="0"/>
                </a:lnTo>
                <a:lnTo>
                  <a:pt x="1950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223" y="4012248"/>
            <a:ext cx="1365624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770"/>
              </a:lnSpc>
              <a:tabLst>
                <a:tab pos="615315" algn="l"/>
                <a:tab pos="1022985" algn="l"/>
              </a:tabLst>
            </a:pPr>
            <a:r>
              <a:rPr sz="1400" spc="750" dirty="0">
                <a:latin typeface="Arial"/>
                <a:cs typeface="Arial"/>
              </a:rPr>
              <a:t>• 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600" spc="-5" dirty="0">
                <a:latin typeface="Symbol"/>
                <a:cs typeface="Symbol"/>
              </a:rPr>
              <a:t></a:t>
            </a:r>
            <a:r>
              <a:rPr sz="2400" spc="1267" baseline="-6944" dirty="0">
                <a:latin typeface="Symbol"/>
                <a:cs typeface="Symbol"/>
              </a:rPr>
              <a:t>⎜</a:t>
            </a:r>
            <a:r>
              <a:rPr sz="2400" baseline="-6944" dirty="0">
                <a:latin typeface="Times New Roman"/>
                <a:cs typeface="Times New Roman"/>
              </a:rPr>
              <a:t>	</a:t>
            </a:r>
            <a:r>
              <a:rPr sz="2400" spc="1267" baseline="-6944" dirty="0">
                <a:latin typeface="Symbol"/>
                <a:cs typeface="Symbol"/>
              </a:rPr>
              <a:t>⎟</a:t>
            </a:r>
            <a:r>
              <a:rPr sz="2400" spc="-60" baseline="-694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  <a:p>
            <a:pPr marR="62230" algn="ctr">
              <a:lnSpc>
                <a:spcPts val="165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62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8879" y="3939640"/>
            <a:ext cx="40938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1</a:t>
            </a:r>
            <a:r>
              <a:rPr sz="2400" spc="-225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120" y="4549181"/>
            <a:ext cx="2027516" cy="905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088390">
              <a:lnSpc>
                <a:spcPts val="755"/>
              </a:lnSpc>
              <a:spcBef>
                <a:spcPts val="894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ts val="2315"/>
              </a:lnSpc>
            </a:pPr>
            <a:r>
              <a:rPr sz="1400" spc="-85" dirty="0">
                <a:latin typeface="Arial"/>
                <a:cs typeface="Arial"/>
              </a:rPr>
              <a:t>  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600" spc="35" dirty="0">
                <a:latin typeface="Symbol"/>
                <a:cs typeface="Symbol"/>
              </a:rPr>
              <a:t>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32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spc="104" baseline="43209" dirty="0">
                <a:latin typeface="Times New Roman"/>
                <a:cs typeface="Times New Roman"/>
              </a:rPr>
              <a:t>n</a:t>
            </a:r>
            <a:r>
              <a:rPr sz="1600" i="1" spc="80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120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  <a:p>
            <a:pPr marL="1101090">
              <a:lnSpc>
                <a:spcPct val="100000"/>
              </a:lnSpc>
              <a:spcBef>
                <a:spcPts val="26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9990" y="5189124"/>
            <a:ext cx="37539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  <a:tab pos="920750" algn="l"/>
                <a:tab pos="29775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n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du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n</a:t>
            </a:r>
            <a:r>
              <a:rPr sz="1600" spc="-105" dirty="0">
                <a:latin typeface="Times New Roman"/>
                <a:cs typeface="Times New Roman"/>
              </a:rPr>
              <a:t>.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spc="52" baseline="43209" dirty="0">
                <a:latin typeface="Times New Roman"/>
                <a:cs typeface="Times New Roman"/>
              </a:rPr>
              <a:t>n</a:t>
            </a:r>
            <a:r>
              <a:rPr sz="1350" spc="-104" baseline="43209" dirty="0">
                <a:latin typeface="Symbol"/>
                <a:cs typeface="Symbol"/>
              </a:rPr>
              <a:t></a:t>
            </a:r>
            <a:r>
              <a:rPr sz="1350" spc="15" baseline="43209" dirty="0">
                <a:latin typeface="Times New Roman"/>
                <a:cs typeface="Times New Roman"/>
              </a:rPr>
              <a:t>1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dv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75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5617" y="5189124"/>
            <a:ext cx="7522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v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Symbol"/>
                <a:cs typeface="Symbol"/>
              </a:rPr>
              <a:t>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75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27064" y="5504645"/>
            <a:ext cx="0" cy="180409"/>
          </a:xfrm>
          <a:custGeom>
            <a:avLst/>
            <a:gdLst/>
            <a:ahLst/>
            <a:cxnLst/>
            <a:rect l="l" t="t" r="r" b="b"/>
            <a:pathLst>
              <a:path h="281304">
                <a:moveTo>
                  <a:pt x="0" y="0"/>
                </a:moveTo>
                <a:lnTo>
                  <a:pt x="0" y="281177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05700" y="5418643"/>
            <a:ext cx="2002865" cy="574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>
              <a:lnSpc>
                <a:spcPts val="75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64465" indent="-151765">
              <a:lnSpc>
                <a:spcPts val="2310"/>
              </a:lnSpc>
              <a:buFont typeface="Symbol"/>
              <a:buChar char=""/>
              <a:tabLst>
                <a:tab pos="165100" algn="l"/>
              </a:tabLst>
            </a:pPr>
            <a:r>
              <a:rPr sz="1600" i="1" spc="65" dirty="0">
                <a:latin typeface="Times New Roman"/>
                <a:cs typeface="Times New Roman"/>
              </a:rPr>
              <a:t>n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spc="52" baseline="43209" dirty="0">
                <a:latin typeface="Times New Roman"/>
                <a:cs typeface="Times New Roman"/>
              </a:rPr>
              <a:t>n</a:t>
            </a:r>
            <a:r>
              <a:rPr sz="1350" spc="-120" baseline="43209" dirty="0">
                <a:latin typeface="Symbol"/>
                <a:cs typeface="Symbol"/>
              </a:rPr>
              <a:t></a:t>
            </a:r>
            <a:r>
              <a:rPr sz="1350" spc="-22" baseline="43209" dirty="0">
                <a:latin typeface="Times New Roman"/>
                <a:cs typeface="Times New Roman"/>
              </a:rPr>
              <a:t>1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n</a:t>
            </a:r>
            <a:r>
              <a:rPr sz="1600" spc="20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26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3428" y="5500222"/>
            <a:ext cx="15785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i="1" spc="127" baseline="43209" dirty="0">
                <a:latin typeface="Times New Roman"/>
                <a:cs typeface="Times New Roman"/>
              </a:rPr>
              <a:t>t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n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8060" y="562315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8119" y="5467471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99908" y="837132"/>
            <a:ext cx="0" cy="180409"/>
          </a:xfrm>
          <a:custGeom>
            <a:avLst/>
            <a:gdLst/>
            <a:ahLst/>
            <a:cxnLst/>
            <a:rect l="l" t="t" r="r" b="b"/>
            <a:pathLst>
              <a:path h="281305">
                <a:moveTo>
                  <a:pt x="0" y="0"/>
                </a:moveTo>
                <a:lnTo>
                  <a:pt x="0" y="281177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4" y="844898"/>
            <a:ext cx="2312147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6144" algn="l"/>
                <a:tab pos="1131570" algn="l"/>
              </a:tabLst>
            </a:pPr>
            <a:r>
              <a:rPr sz="1400" spc="-85" dirty="0">
                <a:latin typeface="Arial"/>
                <a:cs typeface="Arial"/>
              </a:rPr>
              <a:t>  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-150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40" dirty="0">
                <a:latin typeface="Times New Roman"/>
                <a:cs typeface="Times New Roman"/>
              </a:rPr>
              <a:t>(1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R="280035" algn="ctr">
              <a:lnSpc>
                <a:spcPct val="100000"/>
              </a:lnSpc>
              <a:spcBef>
                <a:spcPts val="38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8465" y="787467"/>
            <a:ext cx="1552388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6430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Symbol"/>
                <a:cs typeface="Symbol"/>
              </a:rPr>
              <a:t></a:t>
            </a:r>
            <a:r>
              <a:rPr sz="2450" spc="-405" dirty="0">
                <a:latin typeface="Symbol"/>
                <a:cs typeface="Symbol"/>
              </a:rPr>
              <a:t>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2450" spc="-95" dirty="0">
                <a:latin typeface="Symbol"/>
                <a:cs typeface="Symbol"/>
              </a:rPr>
              <a:t>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0444" y="832742"/>
            <a:ext cx="62827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sz="900" spc="15" dirty="0">
                <a:latin typeface="Symbol"/>
                <a:cs typeface="Symbol"/>
              </a:rPr>
              <a:t></a:t>
            </a:r>
            <a:r>
              <a:rPr sz="900" dirty="0">
                <a:latin typeface="Symbol"/>
                <a:cs typeface="Symbol"/>
              </a:rPr>
              <a:t></a:t>
            </a:r>
            <a:r>
              <a:rPr sz="900" dirty="0">
                <a:latin typeface="Times New Roman"/>
                <a:cs typeface="Times New Roman"/>
              </a:rPr>
              <a:t>	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0098" y="955662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0067" y="799992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1296" y="832742"/>
            <a:ext cx="12662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8375" algn="l"/>
              </a:tabLst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t	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4795" y="751163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9174" y="845161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061" y="1179653"/>
            <a:ext cx="250787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Symbol"/>
                <a:cs typeface="Symbol"/>
              </a:rPr>
              <a:t></a:t>
            </a:r>
            <a:r>
              <a:rPr sz="1600" spc="-140" dirty="0">
                <a:latin typeface="Times New Roman"/>
                <a:cs typeface="Times New Roman"/>
              </a:rPr>
              <a:t>(1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  <a:spcBef>
                <a:spcPts val="880"/>
              </a:spcBef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31750">
              <a:lnSpc>
                <a:spcPct val="100000"/>
              </a:lnSpc>
              <a:spcBef>
                <a:spcPts val="885"/>
              </a:spcBef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  <a:spcBef>
                <a:spcPts val="880"/>
              </a:spcBef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4)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85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endParaRPr sz="16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  <a:spcBef>
                <a:spcPts val="885"/>
              </a:spcBef>
            </a:pPr>
            <a:r>
              <a:rPr sz="1600" spc="25" dirty="0">
                <a:latin typeface="Symbol"/>
                <a:cs typeface="Symbol"/>
              </a:rPr>
              <a:t>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148" y="2434036"/>
            <a:ext cx="1957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31862" y="2495758"/>
            <a:ext cx="32871" cy="9366"/>
          </a:xfrm>
          <a:custGeom>
            <a:avLst/>
            <a:gdLst/>
            <a:ahLst/>
            <a:cxnLst/>
            <a:rect l="l" t="t" r="r" b="b"/>
            <a:pathLst>
              <a:path w="27939" h="14604">
                <a:moveTo>
                  <a:pt x="0" y="14477"/>
                </a:moveTo>
                <a:lnTo>
                  <a:pt x="274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4137" y="2497713"/>
            <a:ext cx="47065" cy="43168"/>
          </a:xfrm>
          <a:custGeom>
            <a:avLst/>
            <a:gdLst/>
            <a:ahLst/>
            <a:cxnLst/>
            <a:rect l="l" t="t" r="r" b="b"/>
            <a:pathLst>
              <a:path w="40005" h="67310">
                <a:moveTo>
                  <a:pt x="0" y="0"/>
                </a:moveTo>
                <a:lnTo>
                  <a:pt x="39623" y="67055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14339" y="2416590"/>
            <a:ext cx="230094" cy="124210"/>
          </a:xfrm>
          <a:custGeom>
            <a:avLst/>
            <a:gdLst/>
            <a:ahLst/>
            <a:cxnLst/>
            <a:rect l="l" t="t" r="r" b="b"/>
            <a:pathLst>
              <a:path w="195580" h="193675">
                <a:moveTo>
                  <a:pt x="0" y="193548"/>
                </a:moveTo>
                <a:lnTo>
                  <a:pt x="48768" y="0"/>
                </a:lnTo>
                <a:lnTo>
                  <a:pt x="1950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56770" y="2413887"/>
            <a:ext cx="161365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-40" dirty="0">
                <a:latin typeface="Symbol"/>
                <a:cs typeface="Symbol"/>
              </a:rPr>
              <a:t>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04327" y="2522217"/>
            <a:ext cx="10907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6715" algn="l"/>
                <a:tab pos="812800" algn="l"/>
              </a:tabLst>
            </a:pPr>
            <a:r>
              <a:rPr sz="1600" spc="-10" dirty="0">
                <a:latin typeface="Times New Roman"/>
                <a:cs typeface="Times New Roman"/>
              </a:rPr>
              <a:t>2	2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⎠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69596" y="2340887"/>
            <a:ext cx="17212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730">
              <a:lnSpc>
                <a:spcPts val="1550"/>
              </a:lnSpc>
              <a:tabLst>
                <a:tab pos="548640" algn="l"/>
                <a:tab pos="923290" algn="l"/>
                <a:tab pos="1348105" algn="l"/>
              </a:tabLst>
            </a:pP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50"/>
              </a:lnSpc>
              <a:tabLst>
                <a:tab pos="255904" algn="l"/>
                <a:tab pos="811530" algn="l"/>
                <a:tab pos="1056005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2400" spc="-15" baseline="6944" dirty="0">
                <a:latin typeface="Symbol"/>
                <a:cs typeface="Symbol"/>
              </a:rPr>
              <a:t></a:t>
            </a:r>
            <a:endParaRPr sz="2400" baseline="6944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9597" y="2522217"/>
            <a:ext cx="40864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62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3562" y="2351166"/>
            <a:ext cx="14963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  <a:tab pos="812165" algn="l"/>
                <a:tab pos="1180465" algn="l"/>
              </a:tabLst>
            </a:pPr>
            <a:r>
              <a:rPr sz="2400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2400" spc="-15" baseline="-29513" dirty="0">
                <a:latin typeface="Symbol"/>
                <a:cs typeface="Symbol"/>
              </a:rPr>
              <a:t></a:t>
            </a:r>
            <a:r>
              <a:rPr sz="2400" baseline="-29513" dirty="0">
                <a:latin typeface="Times New Roman"/>
                <a:cs typeface="Times New Roman"/>
              </a:rPr>
              <a:t>	</a:t>
            </a:r>
            <a:r>
              <a:rPr sz="2400" spc="-7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10009" y="2533538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2178" y="2858149"/>
            <a:ext cx="1957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35040" y="2919455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39"/>
                </a:moveTo>
                <a:lnTo>
                  <a:pt x="274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67312" y="2921410"/>
            <a:ext cx="47065" cy="43575"/>
          </a:xfrm>
          <a:custGeom>
            <a:avLst/>
            <a:gdLst/>
            <a:ahLst/>
            <a:cxnLst/>
            <a:rect l="l" t="t" r="r" b="b"/>
            <a:pathLst>
              <a:path w="40004" h="67945">
                <a:moveTo>
                  <a:pt x="0" y="0"/>
                </a:moveTo>
                <a:lnTo>
                  <a:pt x="39624" y="67817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17515" y="2840775"/>
            <a:ext cx="230094" cy="124210"/>
          </a:xfrm>
          <a:custGeom>
            <a:avLst/>
            <a:gdLst/>
            <a:ahLst/>
            <a:cxnLst/>
            <a:rect l="l" t="t" r="r" b="b"/>
            <a:pathLst>
              <a:path w="195579" h="193675">
                <a:moveTo>
                  <a:pt x="0" y="193548"/>
                </a:moveTo>
                <a:lnTo>
                  <a:pt x="48767" y="0"/>
                </a:lnTo>
                <a:lnTo>
                  <a:pt x="1950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59947" y="2837584"/>
            <a:ext cx="161365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-40" dirty="0">
                <a:latin typeface="Symbol"/>
                <a:cs typeface="Symbol"/>
              </a:rPr>
              <a:t>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99567" y="2946403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8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4711" y="2764552"/>
            <a:ext cx="250638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550"/>
              </a:lnSpc>
              <a:tabLst>
                <a:tab pos="550545" algn="l"/>
                <a:tab pos="844550" algn="l"/>
                <a:tab pos="1133475" algn="l"/>
                <a:tab pos="1508125" algn="l"/>
                <a:tab pos="1914525" algn="l"/>
              </a:tabLst>
            </a:pP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50"/>
              </a:lnSpc>
              <a:tabLst>
                <a:tab pos="257175" algn="l"/>
                <a:tab pos="1396365" algn="l"/>
                <a:tab pos="1640839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2400" spc="-15" baseline="6944" dirty="0">
                <a:latin typeface="Symbol"/>
                <a:cs typeface="Symbol"/>
              </a:rPr>
              <a:t></a:t>
            </a:r>
            <a:endParaRPr sz="2400" baseline="6944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22835" y="2946403"/>
            <a:ext cx="40938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70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30159" y="2946403"/>
            <a:ext cx="8374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4165" algn="l"/>
                <a:tab pos="596900" algn="l"/>
              </a:tabLst>
            </a:pPr>
            <a:r>
              <a:rPr sz="1600" spc="-10" dirty="0">
                <a:latin typeface="Times New Roman"/>
                <a:cs typeface="Times New Roman"/>
              </a:rPr>
              <a:t>2	2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94711" y="2946403"/>
            <a:ext cx="40938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70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3819" y="2946403"/>
            <a:ext cx="14343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2800" algn="l"/>
                <a:tab pos="1104265" algn="l"/>
              </a:tabLst>
            </a:pPr>
            <a:r>
              <a:rPr sz="1600" spc="-10" dirty="0">
                <a:latin typeface="Times New Roman"/>
                <a:cs typeface="Times New Roman"/>
              </a:rPr>
              <a:t>2	2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8834" y="2764552"/>
            <a:ext cx="2069353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1550"/>
              </a:lnSpc>
              <a:tabLst>
                <a:tab pos="550545" algn="l"/>
                <a:tab pos="924560" algn="l"/>
                <a:tab pos="1350645" algn="l"/>
                <a:tab pos="1644014" algn="l"/>
              </a:tabLst>
            </a:pPr>
            <a:r>
              <a:rPr sz="1600" u="sng" spc="-10" dirty="0">
                <a:latin typeface="Times New Roman"/>
                <a:cs typeface="Times New Roman"/>
              </a:rPr>
              <a:t>7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50"/>
              </a:lnSpc>
              <a:tabLst>
                <a:tab pos="255904" algn="l"/>
                <a:tab pos="811530" algn="l"/>
                <a:tab pos="1056005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68835" y="2946403"/>
            <a:ext cx="13499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1530" algn="l"/>
              </a:tabLst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70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400" spc="-15" baseline="5208" dirty="0">
                <a:latin typeface="Times New Roman"/>
                <a:cs typeface="Times New Roman"/>
              </a:rPr>
              <a:t>2</a:t>
            </a:r>
            <a:r>
              <a:rPr sz="2400" spc="-262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77518" y="2774831"/>
            <a:ext cx="55506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</a:tabLst>
            </a:pPr>
            <a:r>
              <a:rPr sz="2400" spc="-7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9806" y="2843777"/>
            <a:ext cx="504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4165" algn="l"/>
              </a:tabLst>
            </a:pP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48676" y="2774961"/>
            <a:ext cx="7403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2400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2400" spc="-15" baseline="-29513" dirty="0">
                <a:latin typeface="Symbol"/>
                <a:cs typeface="Symbol"/>
              </a:rPr>
              <a:t></a:t>
            </a:r>
            <a:endParaRPr sz="2400" baseline="-29513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05298" y="284390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2800" y="2775091"/>
            <a:ext cx="16816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  <a:tab pos="812165" algn="l"/>
                <a:tab pos="1180465" algn="l"/>
              </a:tabLst>
            </a:pPr>
            <a:r>
              <a:rPr sz="2400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2400" spc="-15" baseline="-29513" dirty="0">
                <a:latin typeface="Symbol"/>
                <a:cs typeface="Symbol"/>
              </a:rPr>
              <a:t></a:t>
            </a:r>
            <a:r>
              <a:rPr sz="2400" baseline="-29513" dirty="0">
                <a:latin typeface="Times New Roman"/>
                <a:cs typeface="Times New Roman"/>
              </a:rPr>
              <a:t>	</a:t>
            </a:r>
            <a:r>
              <a:rPr sz="2400" spc="-7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2400" spc="-15" baseline="-29513" dirty="0">
                <a:latin typeface="Symbol"/>
                <a:cs typeface="Symbol"/>
              </a:rPr>
              <a:t></a:t>
            </a:r>
            <a:endParaRPr sz="2400" baseline="-29513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2119" y="3273563"/>
            <a:ext cx="1957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7162" y="3177105"/>
            <a:ext cx="2105212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55"/>
              </a:lnSpc>
            </a:pPr>
            <a:r>
              <a:rPr sz="2400" i="1" spc="44" baseline="-34722" dirty="0">
                <a:latin typeface="Lucida Calligraphy"/>
                <a:cs typeface="Lucida Calligraphy"/>
              </a:rPr>
              <a:t>L</a:t>
            </a:r>
            <a:r>
              <a:rPr sz="3675" spc="-1087" baseline="-22675" dirty="0">
                <a:latin typeface="Symbol"/>
                <a:cs typeface="Symbol"/>
              </a:rPr>
              <a:t></a:t>
            </a:r>
            <a:r>
              <a:rPr sz="2400" i="1" baseline="-34722" dirty="0">
                <a:latin typeface="Times New Roman"/>
                <a:cs typeface="Times New Roman"/>
              </a:rPr>
              <a:t>t</a:t>
            </a:r>
            <a:r>
              <a:rPr sz="2400" i="1" spc="-352" baseline="-34722" dirty="0">
                <a:latin typeface="Times New Roman"/>
                <a:cs typeface="Times New Roman"/>
              </a:rPr>
              <a:t> </a:t>
            </a:r>
            <a:r>
              <a:rPr sz="1350" i="1" baseline="-18518" dirty="0">
                <a:latin typeface="Times New Roman"/>
                <a:cs typeface="Times New Roman"/>
              </a:rPr>
              <a:t>n</a:t>
            </a:r>
            <a:r>
              <a:rPr sz="1350" i="1" spc="-142" baseline="-18518" dirty="0">
                <a:latin typeface="Times New Roman"/>
                <a:cs typeface="Times New Roman"/>
              </a:rPr>
              <a:t> </a:t>
            </a:r>
            <a:r>
              <a:rPr sz="3675" spc="-494" baseline="-22675" dirty="0">
                <a:latin typeface="Symbol"/>
                <a:cs typeface="Symbol"/>
              </a:rPr>
              <a:t>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</a:t>
            </a:r>
            <a:r>
              <a:rPr sz="1600" i="1" u="sng" spc="-145" dirty="0">
                <a:latin typeface="Times New Roman"/>
                <a:cs typeface="Times New Roman"/>
              </a:rPr>
              <a:t> </a:t>
            </a:r>
            <a:r>
              <a:rPr sz="1600" i="1" u="sng" spc="-105" dirty="0">
                <a:latin typeface="Times New Roman"/>
                <a:cs typeface="Times New Roman"/>
              </a:rPr>
              <a:t>n</a:t>
            </a:r>
            <a:r>
              <a:rPr sz="1600" u="sng" dirty="0">
                <a:latin typeface="Times New Roman"/>
                <a:cs typeface="Times New Roman"/>
              </a:rPr>
              <a:t>!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67" baseline="-34722" dirty="0">
                <a:latin typeface="Times New Roman"/>
                <a:cs typeface="Times New Roman"/>
              </a:rPr>
              <a:t> </a:t>
            </a:r>
            <a:r>
              <a:rPr sz="1600" u="sng" spc="30" dirty="0">
                <a:latin typeface="Symbol"/>
                <a:cs typeface="Symbol"/>
              </a:rPr>
              <a:t></a:t>
            </a:r>
            <a:r>
              <a:rPr sz="1600" u="sng" spc="40" dirty="0">
                <a:latin typeface="Times New Roman"/>
                <a:cs typeface="Times New Roman"/>
              </a:rPr>
              <a:t>(</a:t>
            </a:r>
            <a:r>
              <a:rPr sz="1600" i="1" u="sng" dirty="0">
                <a:latin typeface="Times New Roman"/>
                <a:cs typeface="Times New Roman"/>
              </a:rPr>
              <a:t>n</a:t>
            </a:r>
            <a:r>
              <a:rPr sz="1600" i="1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30" dirty="0">
                <a:latin typeface="Times New Roman"/>
                <a:cs typeface="Times New Roman"/>
              </a:rPr>
              <a:t>1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645795">
              <a:lnSpc>
                <a:spcPts val="1635"/>
              </a:lnSpc>
              <a:tabLst>
                <a:tab pos="1328420" algn="l"/>
              </a:tabLst>
            </a:pPr>
            <a:r>
              <a:rPr sz="2400" i="1" spc="165" baseline="-24305" dirty="0">
                <a:latin typeface="Times New Roman"/>
                <a:cs typeface="Times New Roman"/>
              </a:rPr>
              <a:t>s</a:t>
            </a:r>
            <a:r>
              <a:rPr sz="900" i="1" spc="35" dirty="0">
                <a:latin typeface="Times New Roman"/>
                <a:cs typeface="Times New Roman"/>
              </a:rPr>
              <a:t>n</a:t>
            </a:r>
            <a:r>
              <a:rPr sz="900" spc="-60" dirty="0">
                <a:latin typeface="Symbol"/>
                <a:cs typeface="Symbol"/>
              </a:rPr>
              <a:t></a:t>
            </a:r>
            <a:r>
              <a:rPr sz="900" dirty="0">
                <a:latin typeface="Times New Roman"/>
                <a:cs typeface="Times New Roman"/>
              </a:rPr>
              <a:t>1	</a:t>
            </a:r>
            <a:r>
              <a:rPr sz="2400" i="1" spc="165" baseline="-24305" dirty="0">
                <a:latin typeface="Times New Roman"/>
                <a:cs typeface="Times New Roman"/>
              </a:rPr>
              <a:t>s</a:t>
            </a:r>
            <a:r>
              <a:rPr sz="900" i="1" spc="25" dirty="0">
                <a:latin typeface="Times New Roman"/>
                <a:cs typeface="Times New Roman"/>
              </a:rPr>
              <a:t>n</a:t>
            </a:r>
            <a:r>
              <a:rPr sz="900" spc="-60" dirty="0">
                <a:latin typeface="Symbol"/>
                <a:cs typeface="Symbol"/>
              </a:rPr>
              <a:t>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2224" y="3844381"/>
            <a:ext cx="1957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279314" y="3756588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39">
                <a:moveTo>
                  <a:pt x="0" y="15239"/>
                </a:moveTo>
                <a:lnTo>
                  <a:pt x="266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10692" y="3759030"/>
            <a:ext cx="47065" cy="43168"/>
          </a:xfrm>
          <a:custGeom>
            <a:avLst/>
            <a:gdLst/>
            <a:ahLst/>
            <a:cxnLst/>
            <a:rect l="l" t="t" r="r" b="b"/>
            <a:pathLst>
              <a:path w="40004" h="67310">
                <a:moveTo>
                  <a:pt x="0" y="0"/>
                </a:moveTo>
                <a:lnTo>
                  <a:pt x="39624" y="67056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60893" y="3677907"/>
            <a:ext cx="230094" cy="124210"/>
          </a:xfrm>
          <a:custGeom>
            <a:avLst/>
            <a:gdLst/>
            <a:ahLst/>
            <a:cxnLst/>
            <a:rect l="l" t="t" r="r" b="b"/>
            <a:pathLst>
              <a:path w="195579" h="193675">
                <a:moveTo>
                  <a:pt x="0" y="193548"/>
                </a:moveTo>
                <a:lnTo>
                  <a:pt x="49529" y="0"/>
                </a:lnTo>
                <a:lnTo>
                  <a:pt x="1950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96435" y="3763429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27431" y="3760547"/>
            <a:ext cx="449355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7145" algn="l"/>
                <a:tab pos="3806190" algn="l"/>
              </a:tabLst>
            </a:pPr>
            <a:r>
              <a:rPr sz="2400" i="1" spc="22" baseline="-24305" dirty="0">
                <a:latin typeface="Lucida Calligraphy"/>
                <a:cs typeface="Lucida Calligraphy"/>
              </a:rPr>
              <a:t>L</a:t>
            </a:r>
            <a:r>
              <a:rPr sz="3600" spc="-1057" baseline="-16203" dirty="0">
                <a:latin typeface="Symbol"/>
                <a:cs typeface="Symbol"/>
              </a:rPr>
              <a:t></a:t>
            </a:r>
            <a:r>
              <a:rPr sz="2400" i="1" spc="-7" baseline="-24305" dirty="0">
                <a:latin typeface="Times New Roman"/>
                <a:cs typeface="Times New Roman"/>
              </a:rPr>
              <a:t>t</a:t>
            </a:r>
            <a:r>
              <a:rPr sz="2400" i="1" spc="-390" baseline="-24305" dirty="0">
                <a:latin typeface="Times New Roman"/>
                <a:cs typeface="Times New Roman"/>
              </a:rPr>
              <a:t> </a:t>
            </a:r>
            <a:r>
              <a:rPr sz="900" spc="70" dirty="0">
                <a:latin typeface="Times New Roman"/>
                <a:cs typeface="Times New Roman"/>
              </a:rPr>
              <a:t>3</a:t>
            </a:r>
            <a:r>
              <a:rPr sz="900" spc="-5" dirty="0">
                <a:latin typeface="Times New Roman"/>
                <a:cs typeface="Times New Roman"/>
              </a:rPr>
              <a:t>/</a:t>
            </a:r>
            <a:r>
              <a:rPr sz="900" spc="-8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r>
              <a:rPr sz="900" spc="-110" dirty="0">
                <a:latin typeface="Times New Roman"/>
                <a:cs typeface="Times New Roman"/>
              </a:rPr>
              <a:t> </a:t>
            </a:r>
            <a:r>
              <a:rPr sz="3600" spc="-465" baseline="-16203" dirty="0">
                <a:latin typeface="Symbol"/>
                <a:cs typeface="Symbol"/>
              </a:rPr>
              <a:t></a:t>
            </a:r>
            <a:r>
              <a:rPr sz="2400" spc="-15" baseline="-24305" dirty="0">
                <a:latin typeface="Symbol"/>
                <a:cs typeface="Symbol"/>
              </a:rPr>
              <a:t></a:t>
            </a:r>
            <a:r>
              <a:rPr sz="2400" spc="-7" baseline="-24305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-180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⎝</a:t>
            </a:r>
            <a:r>
              <a:rPr sz="1600" u="sng" spc="-125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2</a:t>
            </a:r>
            <a:r>
              <a:rPr sz="2400" u="sng" spc="-270" baseline="5208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⎠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Symbol"/>
                <a:cs typeface="Symbol"/>
              </a:rPr>
              <a:t></a:t>
            </a:r>
            <a:r>
              <a:rPr sz="2400" spc="254" baseline="-24305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2 </a:t>
            </a:r>
            <a:r>
              <a:rPr sz="2400" u="sng" baseline="5208" dirty="0">
                <a:latin typeface="Times New Roman"/>
                <a:cs typeface="Times New Roman"/>
              </a:rPr>
              <a:t> </a:t>
            </a:r>
            <a:r>
              <a:rPr sz="2400" u="sng" spc="82" baseline="5208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⎝</a:t>
            </a:r>
            <a:r>
              <a:rPr sz="1600" u="sng" spc="-125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2</a:t>
            </a:r>
            <a:r>
              <a:rPr sz="2400" u="sng" spc="-270" baseline="5208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⎠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Symbol"/>
                <a:cs typeface="Symbol"/>
              </a:rPr>
              <a:t></a:t>
            </a:r>
            <a:r>
              <a:rPr sz="2400" spc="247" baseline="-24305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2 </a:t>
            </a:r>
            <a:r>
              <a:rPr sz="2400" u="sng" baseline="5208" dirty="0">
                <a:latin typeface="Times New Roman"/>
                <a:cs typeface="Times New Roman"/>
              </a:rPr>
              <a:t>	</a:t>
            </a:r>
            <a:r>
              <a:rPr sz="2400" u="sng" spc="-15" baseline="5208" dirty="0">
                <a:latin typeface="Times New Roman"/>
                <a:cs typeface="Times New Roman"/>
              </a:rPr>
              <a:t>2 </a:t>
            </a:r>
            <a:r>
              <a:rPr sz="2400" u="sng" baseline="5208" dirty="0">
                <a:latin typeface="Times New Roman"/>
                <a:cs typeface="Times New Roman"/>
              </a:rPr>
              <a:t> </a:t>
            </a:r>
            <a:r>
              <a:rPr sz="2400" u="sng" spc="67" baseline="5208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⎝</a:t>
            </a:r>
            <a:r>
              <a:rPr sz="1600" u="sng" spc="-120" dirty="0">
                <a:latin typeface="Times New Roman"/>
                <a:cs typeface="Times New Roman"/>
              </a:rPr>
              <a:t> </a:t>
            </a:r>
            <a:r>
              <a:rPr sz="2400" u="sng" spc="-15" baseline="5208" dirty="0">
                <a:latin typeface="Times New Roman"/>
                <a:cs typeface="Times New Roman"/>
              </a:rPr>
              <a:t>2</a:t>
            </a:r>
            <a:r>
              <a:rPr sz="2400" u="sng" spc="-270" baseline="5208" dirty="0">
                <a:latin typeface="Times New Roman"/>
                <a:cs typeface="Times New Roman"/>
              </a:rPr>
              <a:t> </a:t>
            </a:r>
            <a:r>
              <a:rPr sz="1600" u="sng" spc="844" dirty="0">
                <a:latin typeface="Symbol"/>
                <a:cs typeface="Symbol"/>
              </a:rPr>
              <a:t>⎠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Symbol"/>
                <a:cs typeface="Symbol"/>
              </a:rPr>
              <a:t></a:t>
            </a:r>
            <a:r>
              <a:rPr sz="2400" spc="254" baseline="-24305" dirty="0">
                <a:latin typeface="Times New Roman"/>
                <a:cs typeface="Times New Roman"/>
              </a:rPr>
              <a:t> </a:t>
            </a:r>
            <a:r>
              <a:rPr sz="2400" u="sng" spc="-15" baseline="-5208" dirty="0">
                <a:latin typeface="Times New Roman"/>
                <a:cs typeface="Times New Roman"/>
              </a:rPr>
              <a:t>4 </a:t>
            </a:r>
            <a:r>
              <a:rPr sz="2400" u="sng" baseline="-5208" dirty="0">
                <a:latin typeface="Times New Roman"/>
                <a:cs typeface="Times New Roman"/>
              </a:rPr>
              <a:t>	</a:t>
            </a:r>
            <a:endParaRPr sz="2400" baseline="-5208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63969" y="3919710"/>
            <a:ext cx="342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12" baseline="-24305" dirty="0">
                <a:latin typeface="Times New Roman"/>
                <a:cs typeface="Times New Roman"/>
              </a:rPr>
              <a:t>s</a:t>
            </a:r>
            <a:r>
              <a:rPr sz="900" spc="-5" dirty="0">
                <a:latin typeface="Times New Roman"/>
                <a:cs typeface="Times New Roman"/>
              </a:rPr>
              <a:t>5</a:t>
            </a:r>
            <a:r>
              <a:rPr sz="900" spc="-13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</a:t>
            </a:r>
            <a:r>
              <a:rPr sz="900" spc="-8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17789" y="3919710"/>
            <a:ext cx="342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12" baseline="-24305" dirty="0">
                <a:latin typeface="Times New Roman"/>
                <a:cs typeface="Times New Roman"/>
              </a:rPr>
              <a:t>s</a:t>
            </a:r>
            <a:r>
              <a:rPr sz="900" spc="-5" dirty="0">
                <a:latin typeface="Times New Roman"/>
                <a:cs typeface="Times New Roman"/>
              </a:rPr>
              <a:t>5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</a:t>
            </a:r>
            <a:r>
              <a:rPr sz="900" spc="-8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74789" y="3919710"/>
            <a:ext cx="342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12" baseline="-24305" dirty="0">
                <a:latin typeface="Times New Roman"/>
                <a:cs typeface="Times New Roman"/>
              </a:rPr>
              <a:t>s</a:t>
            </a:r>
            <a:r>
              <a:rPr sz="900" spc="-5" dirty="0">
                <a:latin typeface="Times New Roman"/>
                <a:cs typeface="Times New Roman"/>
              </a:rPr>
              <a:t>5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</a:t>
            </a:r>
            <a:r>
              <a:rPr sz="900" spc="-8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92661" y="3919710"/>
            <a:ext cx="342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12" baseline="-24305" dirty="0">
                <a:latin typeface="Times New Roman"/>
                <a:cs typeface="Times New Roman"/>
              </a:rPr>
              <a:t>s</a:t>
            </a:r>
            <a:r>
              <a:rPr sz="900" spc="-5" dirty="0">
                <a:latin typeface="Times New Roman"/>
                <a:cs typeface="Times New Roman"/>
              </a:rPr>
              <a:t>5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/</a:t>
            </a:r>
            <a:r>
              <a:rPr sz="900" spc="-8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92252" y="3602153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41399" y="3578728"/>
            <a:ext cx="2695388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1550"/>
              </a:lnSpc>
              <a:tabLst>
                <a:tab pos="454659" algn="l"/>
                <a:tab pos="829944" algn="l"/>
                <a:tab pos="1280160" algn="l"/>
                <a:tab pos="1569720" algn="l"/>
                <a:tab pos="1943735" algn="l"/>
              </a:tabLst>
            </a:pPr>
            <a:r>
              <a:rPr sz="1600" u="sng" spc="-1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550"/>
              </a:lnSpc>
              <a:tabLst>
                <a:tab pos="244475" algn="l"/>
                <a:tab pos="825500" algn="l"/>
                <a:tab pos="1069975" algn="l"/>
                <a:tab pos="1942464" algn="l"/>
                <a:tab pos="2186940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04223" y="3675148"/>
            <a:ext cx="161365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-40" dirty="0">
                <a:latin typeface="Symbol"/>
                <a:cs typeface="Symbol"/>
              </a:rPr>
              <a:t>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82022" y="3588908"/>
            <a:ext cx="55506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</a:tabLst>
            </a:pPr>
            <a:r>
              <a:rPr sz="2400" spc="-7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38702" y="365775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66988" y="3588908"/>
            <a:ext cx="55581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2400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96245" y="3588908"/>
            <a:ext cx="55506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0365" algn="l"/>
              </a:tabLst>
            </a:pPr>
            <a:r>
              <a:rPr sz="2400" spc="-7" baseline="-29513" dirty="0">
                <a:latin typeface="Symbol"/>
                <a:cs typeface="Symbol"/>
              </a:rPr>
              <a:t></a:t>
            </a: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523591" y="5345330"/>
            <a:ext cx="1068294" cy="0"/>
          </a:xfrm>
          <a:custGeom>
            <a:avLst/>
            <a:gdLst/>
            <a:ahLst/>
            <a:cxnLst/>
            <a:rect l="l" t="t" r="r" b="b"/>
            <a:pathLst>
              <a:path w="908050">
                <a:moveTo>
                  <a:pt x="0" y="0"/>
                </a:moveTo>
                <a:lnTo>
                  <a:pt x="90754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32224" y="4337392"/>
            <a:ext cx="5929406" cy="1451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Lap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ace Trans</a:t>
            </a:r>
            <a:r>
              <a:rPr sz="1600" b="1" i="1" u="heavy" spc="-5" dirty="0">
                <a:latin typeface="Times New Roman"/>
                <a:cs typeface="Times New Roman"/>
              </a:rPr>
              <a:t>f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-5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m of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spc="-10" dirty="0">
                <a:latin typeface="Times New Roman"/>
                <a:cs typeface="Times New Roman"/>
              </a:rPr>
              <a:t>P</a:t>
            </a:r>
            <a:r>
              <a:rPr sz="1600" b="1" i="1" u="heavy" dirty="0">
                <a:latin typeface="Times New Roman"/>
                <a:cs typeface="Times New Roman"/>
              </a:rPr>
              <a:t>er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od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c Fu</a:t>
            </a:r>
            <a:r>
              <a:rPr sz="1600" b="1" i="1" u="heavy" spc="-10" dirty="0">
                <a:latin typeface="Times New Roman"/>
                <a:cs typeface="Times New Roman"/>
              </a:rPr>
              <a:t>n</a:t>
            </a:r>
            <a:r>
              <a:rPr sz="1600" b="1" i="1" u="heavy" dirty="0">
                <a:latin typeface="Times New Roman"/>
                <a:cs typeface="Times New Roman"/>
              </a:rPr>
              <a:t>ctions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50"/>
              </a:spcBef>
            </a:pPr>
            <a:r>
              <a:rPr sz="1400" spc="-5" dirty="0">
                <a:latin typeface="Times New Roman"/>
                <a:cs typeface="Times New Roman"/>
              </a:rPr>
              <a:t>If 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periodic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period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such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315720" algn="ctr">
              <a:lnSpc>
                <a:spcPts val="750"/>
              </a:lnSpc>
              <a:spcBef>
                <a:spcPts val="920"/>
              </a:spcBef>
            </a:pP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  <a:p>
            <a:pPr marL="3150235">
              <a:lnSpc>
                <a:spcPts val="2310"/>
              </a:lnSpc>
            </a:pP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7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15" dirty="0">
                <a:latin typeface="Times New Roman"/>
                <a:cs typeface="Times New Roman"/>
              </a:rPr>
              <a:t>)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60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73540" y="4552850"/>
            <a:ext cx="14126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T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29703" y="5233004"/>
            <a:ext cx="1102659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350" baseline="37037" dirty="0">
                <a:latin typeface="Times New Roman"/>
                <a:cs typeface="Times New Roman"/>
              </a:rPr>
              <a:t>0</a:t>
            </a:r>
            <a:endParaRPr sz="1350" baseline="37037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91530" y="5351779"/>
            <a:ext cx="6686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-382" baseline="-2430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</a:t>
            </a:r>
            <a:r>
              <a:rPr sz="2400" spc="-195" baseline="-24305" dirty="0">
                <a:latin typeface="Times New Roman"/>
                <a:cs typeface="Times New Roman"/>
              </a:rPr>
              <a:t> 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4" y="748427"/>
            <a:ext cx="2604994" cy="1151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Eval</a:t>
            </a:r>
            <a:r>
              <a:rPr sz="1600" b="1" i="1" u="heavy" spc="-10" dirty="0">
                <a:latin typeface="Times New Roman"/>
                <a:cs typeface="Times New Roman"/>
              </a:rPr>
              <a:t>u</a:t>
            </a:r>
            <a:r>
              <a:rPr sz="1600" b="1" i="1" u="heavy" dirty="0">
                <a:latin typeface="Times New Roman"/>
                <a:cs typeface="Times New Roman"/>
              </a:rPr>
              <a:t>at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on of In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egrals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40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5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720090">
              <a:lnSpc>
                <a:spcPts val="750"/>
              </a:lnSpc>
              <a:spcBef>
                <a:spcPts val="1065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723900">
              <a:lnSpc>
                <a:spcPts val="2310"/>
              </a:lnSpc>
            </a:pP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15" dirty="0">
                <a:latin typeface="Times New Roman"/>
                <a:cs typeface="Times New Roman"/>
              </a:rPr>
              <a:t>)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35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0284" y="1484452"/>
            <a:ext cx="266027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90750" algn="l"/>
              </a:tabLst>
            </a:pPr>
            <a:r>
              <a:rPr sz="900" dirty="0">
                <a:latin typeface="Times New Roman"/>
                <a:cs typeface="Times New Roman"/>
              </a:rPr>
              <a:t>0	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900" y="1212544"/>
            <a:ext cx="2047688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7205">
              <a:lnSpc>
                <a:spcPts val="75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ts val="2310"/>
              </a:lnSpc>
              <a:tabLst>
                <a:tab pos="50101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7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05342" y="2037852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224" y="1659536"/>
            <a:ext cx="4877547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b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integrals.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ple</a:t>
            </a:r>
            <a:endParaRPr sz="1400">
              <a:latin typeface="Times New Roman"/>
              <a:cs typeface="Times New Roman"/>
            </a:endParaRPr>
          </a:p>
          <a:p>
            <a:pPr marL="720090">
              <a:lnSpc>
                <a:spcPct val="100000"/>
              </a:lnSpc>
              <a:spcBef>
                <a:spcPts val="910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3150" y="1925325"/>
            <a:ext cx="2368924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80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 </a:t>
            </a:r>
            <a:r>
              <a:rPr sz="1350" i="1" spc="-9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455" dirty="0">
                <a:latin typeface="Symbol"/>
                <a:cs typeface="Symbol"/>
              </a:rPr>
              <a:t>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5643" y="2056041"/>
            <a:ext cx="547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sz="1600" i="1" dirty="0">
                <a:latin typeface="Times New Roman"/>
                <a:cs typeface="Times New Roman"/>
              </a:rPr>
              <a:t>s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9449" y="187584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15908" y="2045472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69527" y="1955219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5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2879" y="2414634"/>
            <a:ext cx="0" cy="150681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696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8489" y="2489894"/>
            <a:ext cx="697006" cy="0"/>
          </a:xfrm>
          <a:custGeom>
            <a:avLst/>
            <a:gdLst/>
            <a:ahLst/>
            <a:cxnLst/>
            <a:rect l="l" t="t" r="r" b="b"/>
            <a:pathLst>
              <a:path w="592454">
                <a:moveTo>
                  <a:pt x="0" y="0"/>
                </a:moveTo>
                <a:lnTo>
                  <a:pt x="59207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49644" y="2489894"/>
            <a:ext cx="12326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39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93329" y="2377367"/>
            <a:ext cx="2661024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6775" algn="l"/>
              </a:tabLst>
            </a:pPr>
            <a:r>
              <a:rPr sz="1600" i="1" spc="80" dirty="0">
                <a:latin typeface="Times New Roman"/>
                <a:cs typeface="Times New Roman"/>
              </a:rPr>
              <a:t>e</a:t>
            </a:r>
            <a:r>
              <a:rPr sz="1350" spc="37" baseline="43209" dirty="0">
                <a:latin typeface="Symbol"/>
                <a:cs typeface="Symbol"/>
              </a:rPr>
              <a:t></a:t>
            </a:r>
            <a:r>
              <a:rPr sz="1350" spc="60" baseline="43209" dirty="0">
                <a:latin typeface="Times New Roman"/>
                <a:cs typeface="Times New Roman"/>
              </a:rPr>
              <a:t>2</a:t>
            </a:r>
            <a:r>
              <a:rPr sz="1350" i="1" baseline="43209" dirty="0">
                <a:latin typeface="Times New Roman"/>
                <a:cs typeface="Times New Roman"/>
              </a:rPr>
              <a:t>t </a:t>
            </a:r>
            <a:r>
              <a:rPr sz="1350" i="1" spc="-9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455" dirty="0">
                <a:latin typeface="Symbol"/>
                <a:cs typeface="Symbol"/>
              </a:rPr>
              <a:t>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7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0436" y="2497513"/>
            <a:ext cx="10974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7880" algn="l"/>
              </a:tabLst>
            </a:pP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8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71913" y="2327884"/>
            <a:ext cx="8142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</a:tabLst>
            </a:pP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7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7523" y="2502206"/>
            <a:ext cx="2368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30" dirty="0">
                <a:latin typeface="Symbol"/>
                <a:cs typeface="Symbol"/>
              </a:rPr>
              <a:t>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5059" y="2313612"/>
            <a:ext cx="126252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5875">
              <a:lnSpc>
                <a:spcPts val="2445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5400">
              <a:lnSpc>
                <a:spcPts val="965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60576" y="3526901"/>
            <a:ext cx="3182471" cy="48869"/>
          </a:xfrm>
          <a:custGeom>
            <a:avLst/>
            <a:gdLst/>
            <a:ahLst/>
            <a:cxnLst/>
            <a:rect l="l" t="t" r="r" b="b"/>
            <a:pathLst>
              <a:path w="2705100" h="76200">
                <a:moveTo>
                  <a:pt x="2628900" y="0"/>
                </a:moveTo>
                <a:lnTo>
                  <a:pt x="2628900" y="76200"/>
                </a:lnTo>
                <a:lnTo>
                  <a:pt x="2695956" y="42672"/>
                </a:lnTo>
                <a:lnTo>
                  <a:pt x="2641854" y="42672"/>
                </a:lnTo>
                <a:lnTo>
                  <a:pt x="2644902" y="41148"/>
                </a:lnTo>
                <a:lnTo>
                  <a:pt x="2646426" y="38100"/>
                </a:lnTo>
                <a:lnTo>
                  <a:pt x="2644902" y="34290"/>
                </a:lnTo>
                <a:lnTo>
                  <a:pt x="2641854" y="32766"/>
                </a:lnTo>
                <a:lnTo>
                  <a:pt x="2694432" y="32766"/>
                </a:lnTo>
                <a:lnTo>
                  <a:pt x="2628900" y="0"/>
                </a:lnTo>
                <a:close/>
              </a:path>
              <a:path w="2705100" h="76200">
                <a:moveTo>
                  <a:pt x="2628900" y="32766"/>
                </a:moveTo>
                <a:lnTo>
                  <a:pt x="5334" y="32766"/>
                </a:lnTo>
                <a:lnTo>
                  <a:pt x="1524" y="34290"/>
                </a:lnTo>
                <a:lnTo>
                  <a:pt x="0" y="38100"/>
                </a:lnTo>
                <a:lnTo>
                  <a:pt x="1524" y="41148"/>
                </a:lnTo>
                <a:lnTo>
                  <a:pt x="5334" y="42672"/>
                </a:lnTo>
                <a:lnTo>
                  <a:pt x="2628900" y="42672"/>
                </a:lnTo>
                <a:lnTo>
                  <a:pt x="2628900" y="32766"/>
                </a:lnTo>
                <a:close/>
              </a:path>
              <a:path w="2705100" h="76200">
                <a:moveTo>
                  <a:pt x="2694432" y="32766"/>
                </a:moveTo>
                <a:lnTo>
                  <a:pt x="2641854" y="32766"/>
                </a:lnTo>
                <a:lnTo>
                  <a:pt x="2644902" y="34290"/>
                </a:lnTo>
                <a:lnTo>
                  <a:pt x="2646426" y="38100"/>
                </a:lnTo>
                <a:lnTo>
                  <a:pt x="2644902" y="41148"/>
                </a:lnTo>
                <a:lnTo>
                  <a:pt x="2641854" y="42672"/>
                </a:lnTo>
                <a:lnTo>
                  <a:pt x="2695956" y="42672"/>
                </a:lnTo>
                <a:lnTo>
                  <a:pt x="2705100" y="38100"/>
                </a:lnTo>
                <a:lnTo>
                  <a:pt x="2694432" y="327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96840" y="2901862"/>
            <a:ext cx="89647" cy="788426"/>
          </a:xfrm>
          <a:custGeom>
            <a:avLst/>
            <a:gdLst/>
            <a:ahLst/>
            <a:cxnLst/>
            <a:rect l="l" t="t" r="r" b="b"/>
            <a:pathLst>
              <a:path w="76200" h="1229360">
                <a:moveTo>
                  <a:pt x="38100" y="58674"/>
                </a:moveTo>
                <a:lnTo>
                  <a:pt x="35051" y="60198"/>
                </a:lnTo>
                <a:lnTo>
                  <a:pt x="33527" y="64008"/>
                </a:lnTo>
                <a:lnTo>
                  <a:pt x="33527" y="1224534"/>
                </a:lnTo>
                <a:lnTo>
                  <a:pt x="35051" y="1227582"/>
                </a:lnTo>
                <a:lnTo>
                  <a:pt x="38100" y="1229106"/>
                </a:lnTo>
                <a:lnTo>
                  <a:pt x="41910" y="1227582"/>
                </a:lnTo>
                <a:lnTo>
                  <a:pt x="43434" y="1224534"/>
                </a:lnTo>
                <a:lnTo>
                  <a:pt x="43434" y="64008"/>
                </a:lnTo>
                <a:lnTo>
                  <a:pt x="41910" y="60198"/>
                </a:lnTo>
                <a:lnTo>
                  <a:pt x="38100" y="58674"/>
                </a:lnTo>
                <a:close/>
              </a:path>
              <a:path w="76200" h="1229360">
                <a:moveTo>
                  <a:pt x="38100" y="0"/>
                </a:moveTo>
                <a:lnTo>
                  <a:pt x="0" y="76200"/>
                </a:lnTo>
                <a:lnTo>
                  <a:pt x="33527" y="76200"/>
                </a:lnTo>
                <a:lnTo>
                  <a:pt x="33527" y="64008"/>
                </a:lnTo>
                <a:lnTo>
                  <a:pt x="35051" y="60198"/>
                </a:lnTo>
                <a:lnTo>
                  <a:pt x="38100" y="58674"/>
                </a:lnTo>
                <a:lnTo>
                  <a:pt x="67437" y="58674"/>
                </a:lnTo>
                <a:lnTo>
                  <a:pt x="38100" y="0"/>
                </a:lnTo>
                <a:close/>
              </a:path>
              <a:path w="76200" h="1229360">
                <a:moveTo>
                  <a:pt x="67437" y="58674"/>
                </a:moveTo>
                <a:lnTo>
                  <a:pt x="38100" y="58674"/>
                </a:lnTo>
                <a:lnTo>
                  <a:pt x="41910" y="60198"/>
                </a:lnTo>
                <a:lnTo>
                  <a:pt x="43434" y="64008"/>
                </a:lnTo>
                <a:lnTo>
                  <a:pt x="43434" y="76200"/>
                </a:lnTo>
                <a:lnTo>
                  <a:pt x="76200" y="76200"/>
                </a:lnTo>
                <a:lnTo>
                  <a:pt x="67437" y="5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96031" y="3137413"/>
            <a:ext cx="209176" cy="112400"/>
          </a:xfrm>
          <a:custGeom>
            <a:avLst/>
            <a:gdLst/>
            <a:ahLst/>
            <a:cxnLst/>
            <a:rect l="l" t="t" r="r" b="b"/>
            <a:pathLst>
              <a:path w="177800" h="175260">
                <a:moveTo>
                  <a:pt x="0" y="175260"/>
                </a:moveTo>
                <a:lnTo>
                  <a:pt x="177546" y="175260"/>
                </a:lnTo>
                <a:lnTo>
                  <a:pt x="17754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64075" y="3174065"/>
            <a:ext cx="672353" cy="36652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0" y="571500"/>
                </a:moveTo>
                <a:lnTo>
                  <a:pt x="5715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08781" y="3179929"/>
            <a:ext cx="672353" cy="36652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0" y="571500"/>
                </a:moveTo>
                <a:lnTo>
                  <a:pt x="5715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36428" y="3174065"/>
            <a:ext cx="672353" cy="36652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0" y="0"/>
                </a:moveTo>
                <a:lnTo>
                  <a:pt x="571500" y="5715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81134" y="3174065"/>
            <a:ext cx="678329" cy="369778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071" y="576072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2854" y="3565019"/>
            <a:ext cx="209176" cy="112400"/>
          </a:xfrm>
          <a:custGeom>
            <a:avLst/>
            <a:gdLst/>
            <a:ahLst/>
            <a:cxnLst/>
            <a:rect l="l" t="t" r="r" b="b"/>
            <a:pathLst>
              <a:path w="177800" h="175260">
                <a:moveTo>
                  <a:pt x="0" y="175260"/>
                </a:moveTo>
                <a:lnTo>
                  <a:pt x="177546" y="175260"/>
                </a:lnTo>
                <a:lnTo>
                  <a:pt x="17754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75208" y="3562576"/>
            <a:ext cx="329453" cy="130726"/>
          </a:xfrm>
          <a:custGeom>
            <a:avLst/>
            <a:gdLst/>
            <a:ahLst/>
            <a:cxnLst/>
            <a:rect l="l" t="t" r="r" b="b"/>
            <a:pathLst>
              <a:path w="280035" h="203835">
                <a:moveTo>
                  <a:pt x="0" y="203454"/>
                </a:moveTo>
                <a:lnTo>
                  <a:pt x="279653" y="203454"/>
                </a:lnTo>
                <a:lnTo>
                  <a:pt x="279653" y="0"/>
                </a:lnTo>
                <a:lnTo>
                  <a:pt x="0" y="0"/>
                </a:lnTo>
                <a:lnTo>
                  <a:pt x="0" y="2034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14986" y="3937719"/>
            <a:ext cx="2094752" cy="866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  <a:tabLst>
                <a:tab pos="956944" algn="l"/>
              </a:tabLst>
            </a:pPr>
            <a:r>
              <a:rPr sz="2400" spc="2332" baseline="-12152" dirty="0">
                <a:latin typeface="Symbol"/>
                <a:cs typeface="Symbol"/>
              </a:rPr>
              <a:t>⎩</a:t>
            </a:r>
            <a:r>
              <a:rPr sz="1600" spc="-80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	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  <a:p>
            <a:pPr marL="59690">
              <a:lnSpc>
                <a:spcPct val="100000"/>
              </a:lnSpc>
              <a:spcBef>
                <a:spcPts val="1220"/>
              </a:spcBef>
            </a:pP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10063" y="4039657"/>
            <a:ext cx="7530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325" baseline="-10416" dirty="0">
                <a:latin typeface="Symbol"/>
                <a:cs typeface="Symbol"/>
              </a:rPr>
              <a:t>⎨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14986" y="3956010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73722" y="3945966"/>
            <a:ext cx="971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39665" y="2791342"/>
            <a:ext cx="3712882" cy="1827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7620" indent="342900">
              <a:lnSpc>
                <a:spcPts val="2410"/>
              </a:lnSpc>
              <a:spcBef>
                <a:spcPts val="190"/>
              </a:spcBef>
            </a:pPr>
            <a:r>
              <a:rPr sz="1400" spc="-15" dirty="0">
                <a:latin typeface="Times New Roman"/>
                <a:cs typeface="Times New Roman"/>
              </a:rPr>
              <a:t>Fin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Laplac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r>
              <a:rPr sz="1400" spc="-15" dirty="0">
                <a:latin typeface="Times New Roman"/>
                <a:cs typeface="Times New Roman"/>
              </a:rPr>
              <a:t>ansform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fo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signal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shown: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5080" indent="342265">
              <a:lnSpc>
                <a:spcPct val="126099"/>
              </a:lnSpc>
              <a:spcBef>
                <a:spcPts val="275"/>
              </a:spcBef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periodic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signal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period</a:t>
            </a:r>
            <a:r>
              <a:rPr sz="1400" spc="-5" dirty="0">
                <a:latin typeface="Times New Roman"/>
                <a:cs typeface="Times New Roman"/>
              </a:rPr>
              <a:t> of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92744" y="3103024"/>
            <a:ext cx="16211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99568" y="3530631"/>
            <a:ext cx="16211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86263" y="3547310"/>
            <a:ext cx="270435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75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74751" y="4741793"/>
            <a:ext cx="1068294" cy="0"/>
          </a:xfrm>
          <a:custGeom>
            <a:avLst/>
            <a:gdLst/>
            <a:ahLst/>
            <a:cxnLst/>
            <a:rect l="l" t="t" r="r" b="b"/>
            <a:pathLst>
              <a:path w="908050">
                <a:moveTo>
                  <a:pt x="0" y="0"/>
                </a:moveTo>
                <a:lnTo>
                  <a:pt x="90754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97045" y="4741793"/>
            <a:ext cx="751541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5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666863" y="4744820"/>
            <a:ext cx="7612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-382" baseline="-2430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</a:t>
            </a:r>
            <a:r>
              <a:rPr sz="2400" spc="-195" baseline="-24305" dirty="0">
                <a:latin typeface="Times New Roman"/>
                <a:cs typeface="Times New Roman"/>
              </a:rPr>
              <a:t> 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spc="10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7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42688" y="4748243"/>
            <a:ext cx="669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-382" baseline="-2430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</a:t>
            </a:r>
            <a:r>
              <a:rPr sz="2400" spc="-195" baseline="-24305" dirty="0">
                <a:latin typeface="Times New Roman"/>
                <a:cs typeface="Times New Roman"/>
              </a:rPr>
              <a:t> 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75049" y="4468204"/>
            <a:ext cx="10638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15" dirty="0">
                <a:latin typeface="Times New Roman"/>
                <a:cs typeface="Times New Roman"/>
              </a:rPr>
              <a:t>)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35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28303" y="4580315"/>
            <a:ext cx="5005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204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73232" y="4658492"/>
            <a:ext cx="8098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350" baseline="37037" dirty="0">
                <a:latin typeface="Times New Roman"/>
                <a:cs typeface="Times New Roman"/>
              </a:rPr>
              <a:t>0</a:t>
            </a:r>
            <a:endParaRPr sz="1350" baseline="37037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91155" y="4659413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23905" y="5066938"/>
            <a:ext cx="12550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2495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12700">
              <a:lnSpc>
                <a:spcPts val="994"/>
              </a:lnSpc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87630" y="5066938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2225">
              <a:lnSpc>
                <a:spcPts val="96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07349" y="5054653"/>
            <a:ext cx="20095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34549" y="5054653"/>
            <a:ext cx="1994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48442" y="5060396"/>
            <a:ext cx="106605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34695" algn="l"/>
              </a:tabLst>
            </a:pP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15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e	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73098" y="5066495"/>
            <a:ext cx="21164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2630" algn="l"/>
                <a:tab pos="1115060" algn="l"/>
                <a:tab pos="1610995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5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	dt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93439" y="4969613"/>
            <a:ext cx="173318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82207" y="4969613"/>
            <a:ext cx="10384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88712" y="5147194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02941" y="5400641"/>
            <a:ext cx="3270624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805"/>
              </a:lnSpc>
              <a:tabLst>
                <a:tab pos="1028700" algn="l"/>
                <a:tab pos="2083435" algn="l"/>
              </a:tabLst>
            </a:pP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35" dirty="0">
                <a:latin typeface="Times New Roman"/>
                <a:cs typeface="Times New Roman"/>
              </a:rPr>
              <a:t>	</a:t>
            </a:r>
            <a:r>
              <a:rPr sz="900" spc="15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dirty="0">
                <a:latin typeface="Times New Roman"/>
                <a:cs typeface="Times New Roman"/>
              </a:rPr>
              <a:t>	</a:t>
            </a:r>
            <a:r>
              <a:rPr sz="900" spc="10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  <a:p>
            <a:pPr marL="12700">
              <a:lnSpc>
                <a:spcPts val="2305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32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12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 </a:t>
            </a:r>
            <a:r>
              <a:rPr sz="1350" i="1" spc="-22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57" baseline="-12626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-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 </a:t>
            </a:r>
            <a:r>
              <a:rPr sz="1350" i="1" spc="-22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25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12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 </a:t>
            </a:r>
            <a:r>
              <a:rPr sz="1350" i="1" spc="-22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04602" y="5671393"/>
            <a:ext cx="236967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3285" algn="l"/>
                <a:tab pos="1938020" algn="l"/>
              </a:tabLst>
            </a:pPr>
            <a:r>
              <a:rPr sz="900" dirty="0">
                <a:latin typeface="Times New Roman"/>
                <a:cs typeface="Times New Roman"/>
              </a:rPr>
              <a:t>0	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35" dirty="0">
                <a:latin typeface="Times New Roman"/>
                <a:cs typeface="Times New Roman"/>
              </a:rPr>
              <a:t>	</a:t>
            </a: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8817" y="960283"/>
            <a:ext cx="573741" cy="0"/>
          </a:xfrm>
          <a:custGeom>
            <a:avLst/>
            <a:gdLst/>
            <a:ahLst/>
            <a:cxnLst/>
            <a:rect l="l" t="t" r="r" b="b"/>
            <a:pathLst>
              <a:path w="487680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04968" y="789240"/>
            <a:ext cx="0" cy="342900"/>
          </a:xfrm>
          <a:custGeom>
            <a:avLst/>
            <a:gdLst/>
            <a:ahLst/>
            <a:cxnLst/>
            <a:rect l="l" t="t" r="r" b="b"/>
            <a:pathLst>
              <a:path h="534669">
                <a:moveTo>
                  <a:pt x="0" y="0"/>
                </a:moveTo>
                <a:lnTo>
                  <a:pt x="0" y="53416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1614" y="960283"/>
            <a:ext cx="334682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22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9473" y="960283"/>
            <a:ext cx="291353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62861" y="803900"/>
            <a:ext cx="0" cy="312764"/>
          </a:xfrm>
          <a:custGeom>
            <a:avLst/>
            <a:gdLst/>
            <a:ahLst/>
            <a:cxnLst/>
            <a:rect l="l" t="t" r="r" b="b"/>
            <a:pathLst>
              <a:path h="487680">
                <a:moveTo>
                  <a:pt x="0" y="0"/>
                </a:moveTo>
                <a:lnTo>
                  <a:pt x="0" y="487679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5717" y="960283"/>
            <a:ext cx="398182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26162" y="789240"/>
            <a:ext cx="0" cy="342900"/>
          </a:xfrm>
          <a:custGeom>
            <a:avLst/>
            <a:gdLst/>
            <a:ahLst/>
            <a:cxnLst/>
            <a:rect l="l" t="t" r="r" b="b"/>
            <a:pathLst>
              <a:path h="534669">
                <a:moveTo>
                  <a:pt x="0" y="0"/>
                </a:moveTo>
                <a:lnTo>
                  <a:pt x="0" y="53416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1281" y="960283"/>
            <a:ext cx="335429" cy="0"/>
          </a:xfrm>
          <a:custGeom>
            <a:avLst/>
            <a:gdLst/>
            <a:ahLst/>
            <a:cxnLst/>
            <a:rect l="l" t="t" r="r" b="b"/>
            <a:pathLst>
              <a:path w="285114">
                <a:moveTo>
                  <a:pt x="0" y="0"/>
                </a:moveTo>
                <a:lnTo>
                  <a:pt x="28498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71197" y="877857"/>
            <a:ext cx="333935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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endParaRPr sz="3300" baseline="-12626">
              <a:latin typeface="Symbol"/>
              <a:cs typeface="Symbol"/>
            </a:endParaRPr>
          </a:p>
          <a:p>
            <a:pPr marR="22860" algn="r">
              <a:lnSpc>
                <a:spcPct val="100000"/>
              </a:lnSpc>
              <a:spcBef>
                <a:spcPts val="204"/>
              </a:spcBef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1937" y="780486"/>
            <a:ext cx="640229" cy="574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ts val="805"/>
              </a:lnSpc>
              <a:tabLst>
                <a:tab pos="386715" algn="l"/>
              </a:tabLst>
            </a:pP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35" dirty="0">
                <a:latin typeface="Times New Roman"/>
                <a:cs typeface="Times New Roman"/>
              </a:rPr>
              <a:t>	</a:t>
            </a: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endParaRPr sz="3300" baseline="-12626">
              <a:latin typeface="Symbol"/>
              <a:cs typeface="Symbol"/>
            </a:endParaRPr>
          </a:p>
          <a:p>
            <a:pPr marL="177800">
              <a:lnSpc>
                <a:spcPct val="100000"/>
              </a:lnSpc>
              <a:spcBef>
                <a:spcPts val="254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8699" y="780559"/>
            <a:ext cx="493059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1620" algn="l"/>
              </a:tabLst>
            </a:pPr>
            <a:r>
              <a:rPr sz="900" spc="10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dirty="0">
                <a:latin typeface="Times New Roman"/>
                <a:cs typeface="Times New Roman"/>
              </a:rPr>
              <a:t>	</a:t>
            </a: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9005" y="784937"/>
            <a:ext cx="20095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3521" y="866036"/>
            <a:ext cx="3182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57872" y="784937"/>
            <a:ext cx="20021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07926" y="877902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2398" y="877902"/>
            <a:ext cx="404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dt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4797" y="796820"/>
            <a:ext cx="3712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indent="-142875">
              <a:lnSpc>
                <a:spcPct val="100000"/>
              </a:lnSpc>
              <a:buFont typeface="Symbol"/>
              <a:buChar char=""/>
              <a:tabLst>
                <a:tab pos="156210" algn="l"/>
              </a:tabLst>
            </a:pPr>
            <a:r>
              <a:rPr sz="1600" i="1" dirty="0">
                <a:latin typeface="Times New Roman"/>
                <a:cs typeface="Times New Roman"/>
              </a:rPr>
              <a:t>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2972" y="877902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38966" y="748745"/>
            <a:ext cx="17406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30989" y="1064906"/>
            <a:ext cx="10384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75680" y="763405"/>
            <a:ext cx="17406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67612" y="1050244"/>
            <a:ext cx="10384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09676" y="748745"/>
            <a:ext cx="10384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35" dirty="0">
                <a:latin typeface="Symbol"/>
                <a:cs typeface="Symbol"/>
              </a:rPr>
              <a:t>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6186" y="790731"/>
            <a:ext cx="268941" cy="54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85" dirty="0">
                <a:latin typeface="Times New Roman"/>
                <a:cs typeface="Times New Roman"/>
              </a:rPr>
              <a:t>2</a:t>
            </a:r>
            <a:r>
              <a:rPr sz="1700" i="1" spc="-60" dirty="0">
                <a:latin typeface="Symbol"/>
                <a:cs typeface="Symbol"/>
              </a:rPr>
              <a:t></a:t>
            </a:r>
            <a:endParaRPr sz="1700">
              <a:latin typeface="Symbol"/>
              <a:cs typeface="Symbol"/>
            </a:endParaRPr>
          </a:p>
          <a:p>
            <a:pPr marL="27940" algn="ctr">
              <a:lnSpc>
                <a:spcPct val="100000"/>
              </a:lnSpc>
              <a:spcBef>
                <a:spcPts val="290"/>
              </a:spcBef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15159" y="106956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92019" y="879943"/>
            <a:ext cx="2166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39259" y="98058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24466" y="798731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44939" y="98058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94287" y="798731"/>
            <a:ext cx="203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08683" y="98045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3890" y="798600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35160" y="98045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284694" y="2586655"/>
            <a:ext cx="2753659" cy="0"/>
          </a:xfrm>
          <a:custGeom>
            <a:avLst/>
            <a:gdLst/>
            <a:ahLst/>
            <a:cxnLst/>
            <a:rect l="l" t="t" r="r" b="b"/>
            <a:pathLst>
              <a:path w="2340609">
                <a:moveTo>
                  <a:pt x="0" y="0"/>
                </a:moveTo>
                <a:lnTo>
                  <a:pt x="234010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63813" y="1614644"/>
            <a:ext cx="0" cy="1108520"/>
          </a:xfrm>
          <a:custGeom>
            <a:avLst/>
            <a:gdLst/>
            <a:ahLst/>
            <a:cxnLst/>
            <a:rect l="l" t="t" r="r" b="b"/>
            <a:pathLst>
              <a:path h="1728470">
                <a:moveTo>
                  <a:pt x="0" y="0"/>
                </a:moveTo>
                <a:lnTo>
                  <a:pt x="0" y="17282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63814" y="2585677"/>
            <a:ext cx="423582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77982" y="2351594"/>
            <a:ext cx="0" cy="23090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3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32238" y="2801628"/>
            <a:ext cx="942788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35"/>
              </a:spcBef>
            </a:pPr>
            <a:r>
              <a:rPr sz="2400" spc="2317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08163" y="2999805"/>
            <a:ext cx="1487394" cy="1797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algn="ctr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81025" algn="l"/>
              </a:tabLst>
            </a:pPr>
            <a:r>
              <a:rPr sz="2400" spc="2325" baseline="-29513" dirty="0">
                <a:latin typeface="Symbol"/>
                <a:cs typeface="Symbol"/>
              </a:rPr>
              <a:t>⎪</a:t>
            </a:r>
            <a:r>
              <a:rPr sz="2400" spc="2325" baseline="-29513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Times New Roman"/>
                <a:cs typeface="Times New Roman"/>
              </a:rPr>
              <a:t>1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90550" algn="l"/>
              </a:tabLst>
            </a:pPr>
            <a:r>
              <a:rPr sz="1600" spc="1560" dirty="0">
                <a:latin typeface="Symbol"/>
                <a:cs typeface="Symbol"/>
              </a:rPr>
              <a:t>⎪</a:t>
            </a:r>
            <a:r>
              <a:rPr sz="1600" dirty="0">
                <a:latin typeface="Times New Roman"/>
                <a:cs typeface="Times New Roman"/>
              </a:rPr>
              <a:t>2	2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83565" algn="l"/>
              </a:tabLst>
            </a:pPr>
            <a:r>
              <a:rPr sz="2400" spc="2340" baseline="-20833" dirty="0">
                <a:latin typeface="Symbol"/>
                <a:cs typeface="Symbol"/>
              </a:rPr>
              <a:t>⎪</a:t>
            </a:r>
            <a:r>
              <a:rPr sz="1600" dirty="0">
                <a:latin typeface="Times New Roman"/>
                <a:cs typeface="Times New Roman"/>
              </a:rPr>
              <a:t>3	3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marL="574040" algn="ctr">
              <a:lnSpc>
                <a:spcPct val="100000"/>
              </a:lnSpc>
              <a:spcBef>
                <a:spcPts val="480"/>
              </a:spcBef>
            </a:pP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 marR="311785" algn="r">
              <a:lnSpc>
                <a:spcPct val="10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8163" y="3761752"/>
            <a:ext cx="26968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60" dirty="0">
                <a:latin typeface="Symbol"/>
                <a:cs typeface="Symbol"/>
              </a:rPr>
              <a:t>⎪</a:t>
            </a:r>
            <a:r>
              <a:rPr sz="2400" baseline="-8680" dirty="0">
                <a:latin typeface="Times New Roman"/>
                <a:cs typeface="Times New Roman"/>
              </a:rPr>
              <a:t>4</a:t>
            </a:r>
            <a:endParaRPr sz="2400" baseline="-868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08162" y="3887786"/>
            <a:ext cx="240553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0"/>
              </a:lnSpc>
            </a:pPr>
            <a:r>
              <a:rPr sz="1600" spc="1550" dirty="0">
                <a:latin typeface="Symbol"/>
                <a:cs typeface="Symbol"/>
              </a:rPr>
              <a:t>⎪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510"/>
              </a:lnSpc>
            </a:pPr>
            <a:r>
              <a:rPr sz="2400" spc="2579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08163" y="3138741"/>
            <a:ext cx="26520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30" dirty="0">
                <a:latin typeface="Symbol"/>
                <a:cs typeface="Symbol"/>
              </a:rPr>
              <a:t>⎪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3253" y="3486609"/>
            <a:ext cx="7530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325" baseline="-10416" dirty="0">
                <a:latin typeface="Symbol"/>
                <a:cs typeface="Symbol"/>
              </a:rPr>
              <a:t>⎨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3015" y="4190166"/>
            <a:ext cx="6994712" cy="689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1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6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0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2050" spc="-229" dirty="0">
                <a:latin typeface="Symbol"/>
                <a:cs typeface="Symbol"/>
              </a:rPr>
              <a:t>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2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3</a:t>
            </a:r>
            <a:r>
              <a:rPr sz="1350" spc="-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15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2050" spc="-229" dirty="0">
                <a:latin typeface="Symbol"/>
                <a:cs typeface="Symbol"/>
              </a:rPr>
              <a:t></a:t>
            </a:r>
            <a:r>
              <a:rPr sz="1600" i="1" spc="2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3</a:t>
            </a:r>
            <a:r>
              <a:rPr sz="1350" spc="-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4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10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</a:t>
            </a:r>
            <a:r>
              <a:rPr sz="2050" spc="-229" dirty="0">
                <a:latin typeface="Symbol"/>
                <a:cs typeface="Symbol"/>
              </a:rPr>
              <a:t>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4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2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5</a:t>
            </a:r>
            <a:r>
              <a:rPr sz="1350" spc="-89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10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....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1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6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2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3</a:t>
            </a:r>
            <a:r>
              <a:rPr sz="1350" spc="-11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4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....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52107" y="4890356"/>
            <a:ext cx="300318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87300" y="4890356"/>
            <a:ext cx="366059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87936" y="4890356"/>
            <a:ext cx="361576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08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84089" y="4890356"/>
            <a:ext cx="366059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89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58221" y="4728955"/>
            <a:ext cx="1122829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e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87800" y="4807996"/>
            <a:ext cx="3727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...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98502" y="4715011"/>
            <a:ext cx="83147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8795" algn="l"/>
              </a:tabLst>
            </a:pPr>
            <a:r>
              <a:rPr sz="900" spc="-5" dirty="0">
                <a:latin typeface="Symbol"/>
                <a:cs typeface="Symbol"/>
              </a:rPr>
              <a:t></a:t>
            </a:r>
            <a:r>
              <a:rPr sz="900" spc="45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s	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spc="75" dirty="0">
                <a:latin typeface="Times New Roman"/>
                <a:cs typeface="Times New Roman"/>
              </a:rPr>
              <a:t>4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62673" y="4715011"/>
            <a:ext cx="7702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7359" algn="l"/>
              </a:tabLst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spc="-14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	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spc="75" dirty="0">
                <a:latin typeface="Times New Roman"/>
                <a:cs typeface="Times New Roman"/>
              </a:rPr>
              <a:t>2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190541" y="4728955"/>
            <a:ext cx="15232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 indent="-161290">
              <a:lnSpc>
                <a:spcPct val="100000"/>
              </a:lnSpc>
              <a:buFont typeface="Symbol"/>
              <a:buChar char=""/>
              <a:tabLst>
                <a:tab pos="174625" algn="l"/>
                <a:tab pos="522605" algn="l"/>
                <a:tab pos="1029335" algn="l"/>
              </a:tabLst>
            </a:pPr>
            <a:r>
              <a:rPr sz="1600" i="1" dirty="0">
                <a:latin typeface="Times New Roman"/>
                <a:cs typeface="Times New Roman"/>
              </a:rPr>
              <a:t>e	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	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10417" y="4910748"/>
            <a:ext cx="13200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1334" algn="l"/>
                <a:tab pos="1029335" algn="l"/>
              </a:tabLst>
            </a:pPr>
            <a:r>
              <a:rPr sz="1600" i="1" dirty="0">
                <a:latin typeface="Times New Roman"/>
                <a:cs typeface="Times New Roman"/>
              </a:rPr>
              <a:t>s	s	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42950" y="4910748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70934" y="5297927"/>
            <a:ext cx="300318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64335" y="5297927"/>
            <a:ext cx="301812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03606" y="5297927"/>
            <a:ext cx="585694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58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93961" y="5136524"/>
            <a:ext cx="2888129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90775" algn="l"/>
              </a:tabLst>
            </a:pPr>
            <a:r>
              <a:rPr sz="2450" spc="-555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44" baseline="43209" dirty="0">
                <a:latin typeface="Symbol"/>
                <a:cs typeface="Symbol"/>
              </a:rPr>
              <a:t></a:t>
            </a:r>
            <a:r>
              <a:rPr sz="1350" spc="112" baseline="43209" dirty="0">
                <a:latin typeface="Times New Roman"/>
                <a:cs typeface="Times New Roman"/>
              </a:rPr>
              <a:t>2</a:t>
            </a:r>
            <a:r>
              <a:rPr sz="1350" i="1" baseline="43209" dirty="0">
                <a:latin typeface="Times New Roman"/>
                <a:cs typeface="Times New Roman"/>
              </a:rPr>
              <a:t>s </a:t>
            </a:r>
            <a:r>
              <a:rPr sz="1350" i="1" spc="6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spc="75" baseline="43209" dirty="0">
                <a:latin typeface="Times New Roman"/>
                <a:cs typeface="Times New Roman"/>
              </a:rPr>
              <a:t>3</a:t>
            </a:r>
            <a:r>
              <a:rPr sz="1350" i="1" baseline="43209" dirty="0">
                <a:latin typeface="Times New Roman"/>
                <a:cs typeface="Times New Roman"/>
              </a:rPr>
              <a:t>s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..</a:t>
            </a:r>
            <a:r>
              <a:rPr sz="1600" spc="-25" dirty="0">
                <a:latin typeface="Times New Roman"/>
                <a:cs typeface="Times New Roman"/>
              </a:rPr>
              <a:t>.</a:t>
            </a:r>
            <a:r>
              <a:rPr sz="2450" spc="-150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e	</a:t>
            </a:r>
            <a:r>
              <a:rPr sz="1600" dirty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65134" y="5136524"/>
            <a:ext cx="3346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67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80632" y="5122606"/>
            <a:ext cx="1703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60880" y="5318319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55179" y="5304375"/>
            <a:ext cx="9136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sz="1600" i="1" dirty="0">
                <a:latin typeface="Times New Roman"/>
                <a:cs typeface="Times New Roman"/>
              </a:rPr>
              <a:t>s	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74856" y="5122598"/>
            <a:ext cx="1703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21793" y="5136452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07706" y="2162841"/>
            <a:ext cx="30166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8510" algn="l"/>
                <a:tab pos="1273810" algn="l"/>
                <a:tab pos="1689735" algn="l"/>
                <a:tab pos="1987550" algn="l"/>
              </a:tabLst>
            </a:pPr>
            <a:r>
              <a:rPr sz="1400" spc="-10" dirty="0">
                <a:latin typeface="Times New Roman"/>
                <a:cs typeface="Times New Roman"/>
              </a:rPr>
              <a:t>function.	Then	find	</a:t>
            </a:r>
            <a:r>
              <a:rPr sz="1400" spc="-5" dirty="0">
                <a:latin typeface="Times New Roman"/>
                <a:cs typeface="Times New Roman"/>
              </a:rPr>
              <a:t>its	</a:t>
            </a:r>
            <a:r>
              <a:rPr sz="1400" spc="-10" dirty="0">
                <a:latin typeface="Times New Roman"/>
                <a:cs typeface="Times New Roman"/>
              </a:rPr>
              <a:t>Laplace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280673" y="2358435"/>
            <a:ext cx="423582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94841" y="2124351"/>
            <a:ext cx="0" cy="23090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3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94841" y="2126305"/>
            <a:ext cx="424329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4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09907" y="1892222"/>
            <a:ext cx="0" cy="23090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3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09908" y="1898085"/>
            <a:ext cx="423582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24076" y="1664002"/>
            <a:ext cx="0" cy="230908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359664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832163" y="1226536"/>
            <a:ext cx="5574553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2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39800" y="1739184"/>
            <a:ext cx="2168712" cy="533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19"/>
              </a:spcBef>
            </a:pPr>
            <a:r>
              <a:rPr sz="1400" spc="-10" dirty="0">
                <a:latin typeface="Times New Roman"/>
                <a:cs typeface="Times New Roman"/>
              </a:rPr>
              <a:t>Express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06078" y="1929717"/>
            <a:ext cx="17182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39725" y="2162841"/>
            <a:ext cx="894976" cy="620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500"/>
              </a:lnSpc>
              <a:tabLst>
                <a:tab pos="419100" algn="l"/>
              </a:tabLst>
            </a:pPr>
            <a:r>
              <a:rPr sz="1400" spc="-10" dirty="0">
                <a:latin typeface="Times New Roman"/>
                <a:cs typeface="Times New Roman"/>
              </a:rPr>
              <a:t>unit	step transfor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657027" y="1829906"/>
            <a:ext cx="161365" cy="982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855"/>
              </a:spcBef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spcBef>
                <a:spcPts val="1025"/>
              </a:spcBef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796577" y="2356480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796577" y="2124351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96577" y="1898085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93048" y="2545605"/>
            <a:ext cx="0" cy="61087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96460" y="2545605"/>
            <a:ext cx="0" cy="73304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522284" y="2545605"/>
            <a:ext cx="0" cy="53349"/>
          </a:xfrm>
          <a:custGeom>
            <a:avLst/>
            <a:gdLst/>
            <a:ahLst/>
            <a:cxnLst/>
            <a:rect l="l" t="t" r="r" b="b"/>
            <a:pathLst>
              <a:path h="83185">
                <a:moveTo>
                  <a:pt x="0" y="0"/>
                </a:moveTo>
                <a:lnTo>
                  <a:pt x="0" y="8305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221805" y="259385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7024744" y="2611089"/>
            <a:ext cx="150159" cy="130318"/>
          </a:xfrm>
          <a:custGeom>
            <a:avLst/>
            <a:gdLst/>
            <a:ahLst/>
            <a:cxnLst/>
            <a:rect l="l" t="t" r="r" b="b"/>
            <a:pathLst>
              <a:path w="127635" h="203200">
                <a:moveTo>
                  <a:pt x="0" y="202692"/>
                </a:moveTo>
                <a:lnTo>
                  <a:pt x="127253" y="202692"/>
                </a:lnTo>
                <a:lnTo>
                  <a:pt x="127253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639500" y="2599716"/>
            <a:ext cx="5393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sz="2400" baseline="1736" dirty="0">
                <a:latin typeface="Times New Roman"/>
                <a:cs typeface="Times New Roman"/>
              </a:rPr>
              <a:t>2	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61623" y="2591897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5231" y="1215381"/>
            <a:ext cx="968188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0" y="0"/>
                </a:moveTo>
                <a:lnTo>
                  <a:pt x="82295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15231" y="2079880"/>
            <a:ext cx="934571" cy="0"/>
          </a:xfrm>
          <a:custGeom>
            <a:avLst/>
            <a:gdLst/>
            <a:ahLst/>
            <a:cxnLst/>
            <a:rect l="l" t="t" r="r" b="b"/>
            <a:pathLst>
              <a:path w="794385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70123" y="1445066"/>
            <a:ext cx="2076824" cy="48869"/>
          </a:xfrm>
          <a:custGeom>
            <a:avLst/>
            <a:gdLst/>
            <a:ahLst/>
            <a:cxnLst/>
            <a:rect l="l" t="t" r="r" b="b"/>
            <a:pathLst>
              <a:path w="1765300" h="76200">
                <a:moveTo>
                  <a:pt x="1688592" y="0"/>
                </a:moveTo>
                <a:lnTo>
                  <a:pt x="1688592" y="76200"/>
                </a:lnTo>
                <a:lnTo>
                  <a:pt x="1754123" y="43434"/>
                </a:lnTo>
                <a:lnTo>
                  <a:pt x="1701545" y="43434"/>
                </a:lnTo>
                <a:lnTo>
                  <a:pt x="1704594" y="41910"/>
                </a:lnTo>
                <a:lnTo>
                  <a:pt x="1706118" y="38100"/>
                </a:lnTo>
                <a:lnTo>
                  <a:pt x="1704594" y="35051"/>
                </a:lnTo>
                <a:lnTo>
                  <a:pt x="1701545" y="33527"/>
                </a:lnTo>
                <a:lnTo>
                  <a:pt x="1755647" y="33527"/>
                </a:lnTo>
                <a:lnTo>
                  <a:pt x="1688592" y="0"/>
                </a:lnTo>
                <a:close/>
              </a:path>
              <a:path w="1765300" h="76200">
                <a:moveTo>
                  <a:pt x="1688592" y="33527"/>
                </a:moveTo>
                <a:lnTo>
                  <a:pt x="4571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910"/>
                </a:lnTo>
                <a:lnTo>
                  <a:pt x="4571" y="43434"/>
                </a:lnTo>
                <a:lnTo>
                  <a:pt x="1688592" y="43434"/>
                </a:lnTo>
                <a:lnTo>
                  <a:pt x="1688592" y="33527"/>
                </a:lnTo>
                <a:close/>
              </a:path>
              <a:path w="1765300" h="76200">
                <a:moveTo>
                  <a:pt x="1755647" y="33527"/>
                </a:moveTo>
                <a:lnTo>
                  <a:pt x="1701545" y="33527"/>
                </a:lnTo>
                <a:lnTo>
                  <a:pt x="1704594" y="35051"/>
                </a:lnTo>
                <a:lnTo>
                  <a:pt x="1706118" y="38100"/>
                </a:lnTo>
                <a:lnTo>
                  <a:pt x="1704594" y="41910"/>
                </a:lnTo>
                <a:lnTo>
                  <a:pt x="1701545" y="43434"/>
                </a:lnTo>
                <a:lnTo>
                  <a:pt x="1754123" y="43434"/>
                </a:lnTo>
                <a:lnTo>
                  <a:pt x="1764792" y="38100"/>
                </a:lnTo>
                <a:lnTo>
                  <a:pt x="1755647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65380" y="936825"/>
            <a:ext cx="0" cy="531454"/>
          </a:xfrm>
          <a:custGeom>
            <a:avLst/>
            <a:gdLst/>
            <a:ahLst/>
            <a:cxnLst/>
            <a:rect l="l" t="t" r="r" b="b"/>
            <a:pathLst>
              <a:path h="828675">
                <a:moveTo>
                  <a:pt x="0" y="0"/>
                </a:moveTo>
                <a:lnTo>
                  <a:pt x="0" y="8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7733" y="1175308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1656" y="1175308"/>
            <a:ext cx="678329" cy="0"/>
          </a:xfrm>
          <a:custGeom>
            <a:avLst/>
            <a:gdLst/>
            <a:ahLst/>
            <a:cxnLst/>
            <a:rect l="l" t="t" r="r" b="b"/>
            <a:pathLst>
              <a:path w="576580">
                <a:moveTo>
                  <a:pt x="0" y="0"/>
                </a:moveTo>
                <a:lnTo>
                  <a:pt x="5760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1252" y="1480742"/>
            <a:ext cx="165100" cy="130726"/>
          </a:xfrm>
          <a:custGeom>
            <a:avLst/>
            <a:gdLst/>
            <a:ahLst/>
            <a:cxnLst/>
            <a:rect l="l" t="t" r="r" b="b"/>
            <a:pathLst>
              <a:path w="140335" h="203835">
                <a:moveTo>
                  <a:pt x="0" y="203454"/>
                </a:moveTo>
                <a:lnTo>
                  <a:pt x="140208" y="203454"/>
                </a:lnTo>
                <a:lnTo>
                  <a:pt x="140208" y="0"/>
                </a:lnTo>
                <a:lnTo>
                  <a:pt x="0" y="0"/>
                </a:lnTo>
                <a:lnTo>
                  <a:pt x="0" y="2034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15231" y="3358302"/>
            <a:ext cx="862106" cy="0"/>
          </a:xfrm>
          <a:custGeom>
            <a:avLst/>
            <a:gdLst/>
            <a:ahLst/>
            <a:cxnLst/>
            <a:rect l="l" t="t" r="r" b="b"/>
            <a:pathLst>
              <a:path w="732789">
                <a:moveTo>
                  <a:pt x="0" y="0"/>
                </a:moveTo>
                <a:lnTo>
                  <a:pt x="73228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5231" y="4467637"/>
            <a:ext cx="223371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0" y="0"/>
                </a:moveTo>
                <a:lnTo>
                  <a:pt x="18973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69740" y="4467637"/>
            <a:ext cx="358588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9619" y="4467637"/>
            <a:ext cx="481853" cy="0"/>
          </a:xfrm>
          <a:custGeom>
            <a:avLst/>
            <a:gdLst/>
            <a:ahLst/>
            <a:cxnLst/>
            <a:rect l="l" t="t" r="r" b="b"/>
            <a:pathLst>
              <a:path w="409575">
                <a:moveTo>
                  <a:pt x="0" y="0"/>
                </a:moveTo>
                <a:lnTo>
                  <a:pt x="4091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15230" y="4875695"/>
            <a:ext cx="1367118" cy="0"/>
          </a:xfrm>
          <a:custGeom>
            <a:avLst/>
            <a:gdLst/>
            <a:ahLst/>
            <a:cxnLst/>
            <a:rect l="l" t="t" r="r" b="b"/>
            <a:pathLst>
              <a:path w="1162050">
                <a:moveTo>
                  <a:pt x="0" y="0"/>
                </a:moveTo>
                <a:lnTo>
                  <a:pt x="11620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15231" y="5307700"/>
            <a:ext cx="1436594" cy="0"/>
          </a:xfrm>
          <a:custGeom>
            <a:avLst/>
            <a:gdLst/>
            <a:ahLst/>
            <a:cxnLst/>
            <a:rect l="l" t="t" r="r" b="b"/>
            <a:pathLst>
              <a:path w="1221104">
                <a:moveTo>
                  <a:pt x="0" y="0"/>
                </a:moveTo>
                <a:lnTo>
                  <a:pt x="12207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4290" y="2198633"/>
            <a:ext cx="3062941" cy="48869"/>
          </a:xfrm>
          <a:custGeom>
            <a:avLst/>
            <a:gdLst/>
            <a:ahLst/>
            <a:cxnLst/>
            <a:rect l="l" t="t" r="r" b="b"/>
            <a:pathLst>
              <a:path w="2603500" h="76200">
                <a:moveTo>
                  <a:pt x="2526791" y="0"/>
                </a:moveTo>
                <a:lnTo>
                  <a:pt x="2526791" y="76200"/>
                </a:lnTo>
                <a:lnTo>
                  <a:pt x="2593848" y="42671"/>
                </a:lnTo>
                <a:lnTo>
                  <a:pt x="2539745" y="42671"/>
                </a:lnTo>
                <a:lnTo>
                  <a:pt x="2542793" y="41909"/>
                </a:lnTo>
                <a:lnTo>
                  <a:pt x="2544317" y="38100"/>
                </a:lnTo>
                <a:lnTo>
                  <a:pt x="2542793" y="35051"/>
                </a:lnTo>
                <a:lnTo>
                  <a:pt x="2539745" y="33527"/>
                </a:lnTo>
                <a:lnTo>
                  <a:pt x="2593847" y="33527"/>
                </a:lnTo>
                <a:lnTo>
                  <a:pt x="2526791" y="0"/>
                </a:lnTo>
                <a:close/>
              </a:path>
              <a:path w="2603500" h="76200">
                <a:moveTo>
                  <a:pt x="252679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100"/>
                </a:lnTo>
                <a:lnTo>
                  <a:pt x="1523" y="41909"/>
                </a:lnTo>
                <a:lnTo>
                  <a:pt x="4571" y="42671"/>
                </a:lnTo>
                <a:lnTo>
                  <a:pt x="2526791" y="42671"/>
                </a:lnTo>
                <a:lnTo>
                  <a:pt x="2526791" y="33527"/>
                </a:lnTo>
                <a:close/>
              </a:path>
              <a:path w="2603500" h="76200">
                <a:moveTo>
                  <a:pt x="2593847" y="33527"/>
                </a:moveTo>
                <a:lnTo>
                  <a:pt x="2539745" y="33527"/>
                </a:lnTo>
                <a:lnTo>
                  <a:pt x="2542793" y="35051"/>
                </a:lnTo>
                <a:lnTo>
                  <a:pt x="2544317" y="38100"/>
                </a:lnTo>
                <a:lnTo>
                  <a:pt x="2542793" y="41909"/>
                </a:lnTo>
                <a:lnTo>
                  <a:pt x="2539745" y="42671"/>
                </a:lnTo>
                <a:lnTo>
                  <a:pt x="2593848" y="42671"/>
                </a:lnTo>
                <a:lnTo>
                  <a:pt x="2602991" y="38100"/>
                </a:lnTo>
                <a:lnTo>
                  <a:pt x="2593847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14456" y="1690391"/>
            <a:ext cx="0" cy="531454"/>
          </a:xfrm>
          <a:custGeom>
            <a:avLst/>
            <a:gdLst/>
            <a:ahLst/>
            <a:cxnLst/>
            <a:rect l="l" t="t" r="r" b="b"/>
            <a:pathLst>
              <a:path h="828675">
                <a:moveTo>
                  <a:pt x="0" y="0"/>
                </a:moveTo>
                <a:lnTo>
                  <a:pt x="0" y="8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0204" y="1928874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18938" y="1928874"/>
            <a:ext cx="500529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45428" y="2234307"/>
            <a:ext cx="165100" cy="130318"/>
          </a:xfrm>
          <a:custGeom>
            <a:avLst/>
            <a:gdLst/>
            <a:ahLst/>
            <a:cxnLst/>
            <a:rect l="l" t="t" r="r" b="b"/>
            <a:pathLst>
              <a:path w="140334" h="203200">
                <a:moveTo>
                  <a:pt x="0" y="202691"/>
                </a:moveTo>
                <a:lnTo>
                  <a:pt x="140208" y="202691"/>
                </a:lnTo>
                <a:lnTo>
                  <a:pt x="140208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19629" y="1936692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29262" y="1936692"/>
            <a:ext cx="499782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43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2847" y="1936692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20758" y="1936692"/>
            <a:ext cx="499782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43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24344" y="1936692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74290" y="3895377"/>
            <a:ext cx="2758888" cy="48869"/>
          </a:xfrm>
          <a:custGeom>
            <a:avLst/>
            <a:gdLst/>
            <a:ahLst/>
            <a:cxnLst/>
            <a:rect l="l" t="t" r="r" b="b"/>
            <a:pathLst>
              <a:path w="2345054" h="76200">
                <a:moveTo>
                  <a:pt x="2268474" y="0"/>
                </a:moveTo>
                <a:lnTo>
                  <a:pt x="2268474" y="76200"/>
                </a:lnTo>
                <a:lnTo>
                  <a:pt x="2335529" y="42672"/>
                </a:lnTo>
                <a:lnTo>
                  <a:pt x="2281428" y="42672"/>
                </a:lnTo>
                <a:lnTo>
                  <a:pt x="2284476" y="41148"/>
                </a:lnTo>
                <a:lnTo>
                  <a:pt x="2286000" y="38100"/>
                </a:lnTo>
                <a:lnTo>
                  <a:pt x="2284476" y="34289"/>
                </a:lnTo>
                <a:lnTo>
                  <a:pt x="2281428" y="33527"/>
                </a:lnTo>
                <a:lnTo>
                  <a:pt x="2335529" y="33527"/>
                </a:lnTo>
                <a:lnTo>
                  <a:pt x="2268474" y="0"/>
                </a:lnTo>
                <a:close/>
              </a:path>
              <a:path w="2345054" h="76200">
                <a:moveTo>
                  <a:pt x="2268474" y="33527"/>
                </a:moveTo>
                <a:lnTo>
                  <a:pt x="4571" y="33527"/>
                </a:lnTo>
                <a:lnTo>
                  <a:pt x="1523" y="34289"/>
                </a:lnTo>
                <a:lnTo>
                  <a:pt x="0" y="38100"/>
                </a:lnTo>
                <a:lnTo>
                  <a:pt x="1523" y="41148"/>
                </a:lnTo>
                <a:lnTo>
                  <a:pt x="4571" y="42672"/>
                </a:lnTo>
                <a:lnTo>
                  <a:pt x="2268474" y="42672"/>
                </a:lnTo>
                <a:lnTo>
                  <a:pt x="2268474" y="33527"/>
                </a:lnTo>
                <a:close/>
              </a:path>
              <a:path w="2345054" h="76200">
                <a:moveTo>
                  <a:pt x="2335529" y="33527"/>
                </a:moveTo>
                <a:lnTo>
                  <a:pt x="2281428" y="33527"/>
                </a:lnTo>
                <a:lnTo>
                  <a:pt x="2284476" y="34289"/>
                </a:lnTo>
                <a:lnTo>
                  <a:pt x="2286000" y="38100"/>
                </a:lnTo>
                <a:lnTo>
                  <a:pt x="2284476" y="41148"/>
                </a:lnTo>
                <a:lnTo>
                  <a:pt x="2281428" y="42672"/>
                </a:lnTo>
                <a:lnTo>
                  <a:pt x="2335529" y="42672"/>
                </a:lnTo>
                <a:lnTo>
                  <a:pt x="2344674" y="38100"/>
                </a:lnTo>
                <a:lnTo>
                  <a:pt x="2335529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58788" y="2654584"/>
            <a:ext cx="0" cy="1431465"/>
          </a:xfrm>
          <a:custGeom>
            <a:avLst/>
            <a:gdLst/>
            <a:ahLst/>
            <a:cxnLst/>
            <a:rect l="l" t="t" r="r" b="b"/>
            <a:pathLst>
              <a:path h="2232025">
                <a:moveTo>
                  <a:pt x="0" y="0"/>
                </a:moveTo>
                <a:lnTo>
                  <a:pt x="0" y="22318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72958" y="3451642"/>
            <a:ext cx="0" cy="231315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36042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75648" y="3458484"/>
            <a:ext cx="423582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89816" y="3224400"/>
            <a:ext cx="0" cy="231315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3604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9052" y="2764540"/>
            <a:ext cx="0" cy="23090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3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91552" y="3457018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31720" y="3933495"/>
            <a:ext cx="120276" cy="122173"/>
          </a:xfrm>
          <a:custGeom>
            <a:avLst/>
            <a:gdLst/>
            <a:ahLst/>
            <a:cxnLst/>
            <a:rect l="l" t="t" r="r" b="b"/>
            <a:pathLst>
              <a:path w="102235" h="190500">
                <a:moveTo>
                  <a:pt x="0" y="190500"/>
                </a:moveTo>
                <a:lnTo>
                  <a:pt x="102107" y="190500"/>
                </a:lnTo>
                <a:lnTo>
                  <a:pt x="102107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88024" y="3878761"/>
            <a:ext cx="0" cy="61087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91435" y="3878761"/>
            <a:ext cx="0" cy="73304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7259" y="3878761"/>
            <a:ext cx="0" cy="52942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23477" y="3939848"/>
            <a:ext cx="165847" cy="122173"/>
          </a:xfrm>
          <a:custGeom>
            <a:avLst/>
            <a:gdLst/>
            <a:ahLst/>
            <a:cxnLst/>
            <a:rect l="l" t="t" r="r" b="b"/>
            <a:pathLst>
              <a:path w="140969" h="190500">
                <a:moveTo>
                  <a:pt x="0" y="190500"/>
                </a:moveTo>
                <a:lnTo>
                  <a:pt x="140969" y="190500"/>
                </a:lnTo>
                <a:lnTo>
                  <a:pt x="140969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19718" y="3943757"/>
            <a:ext cx="150906" cy="130726"/>
          </a:xfrm>
          <a:custGeom>
            <a:avLst/>
            <a:gdLst/>
            <a:ahLst/>
            <a:cxnLst/>
            <a:rect l="l" t="t" r="r" b="b"/>
            <a:pathLst>
              <a:path w="128269" h="203835">
                <a:moveTo>
                  <a:pt x="0" y="203454"/>
                </a:moveTo>
                <a:lnTo>
                  <a:pt x="128015" y="203454"/>
                </a:lnTo>
                <a:lnTo>
                  <a:pt x="128015" y="0"/>
                </a:lnTo>
                <a:lnTo>
                  <a:pt x="0" y="0"/>
                </a:lnTo>
                <a:lnTo>
                  <a:pt x="0" y="2034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45542" y="3931540"/>
            <a:ext cx="165100" cy="122173"/>
          </a:xfrm>
          <a:custGeom>
            <a:avLst/>
            <a:gdLst/>
            <a:ahLst/>
            <a:cxnLst/>
            <a:rect l="l" t="t" r="r" b="b"/>
            <a:pathLst>
              <a:path w="140335" h="190500">
                <a:moveTo>
                  <a:pt x="0" y="190500"/>
                </a:moveTo>
                <a:lnTo>
                  <a:pt x="140207" y="190500"/>
                </a:lnTo>
                <a:lnTo>
                  <a:pt x="140207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71725" y="292874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712873" y="936825"/>
          <a:ext cx="7213418" cy="5101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165"/>
                <a:gridCol w="3438246"/>
                <a:gridCol w="715900"/>
                <a:gridCol w="2495107"/>
              </a:tblGrid>
              <a:tr h="53169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86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indent="592455">
                        <a:lnSpc>
                          <a:spcPts val="146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30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22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ts val="1115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  <a:p>
                      <a:pPr marL="36195" algn="ctr">
                        <a:lnSpc>
                          <a:spcPts val="158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1867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8510">
                        <a:lnSpc>
                          <a:spcPct val="100000"/>
                        </a:lnSpc>
                        <a:tabLst>
                          <a:tab pos="1353185" algn="l"/>
                          <a:tab pos="2137410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600" i="1" baseline="3267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600" i="1" baseline="3267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i="1" baseline="31250" dirty="0">
                          <a:latin typeface="Times New Roman"/>
                          <a:cs typeface="Times New Roman"/>
                        </a:rPr>
                        <a:t>t</a:t>
                      </a:r>
                      <a:endParaRPr sz="1500" baseline="3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169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12)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580"/>
                        </a:lnSpc>
                        <a:tabLst>
                          <a:tab pos="101219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i="1" baseline="34722" dirty="0">
                          <a:latin typeface="Times New Roman"/>
                          <a:cs typeface="Times New Roman"/>
                        </a:rPr>
                        <a:t>k</a:t>
                      </a:r>
                      <a:endParaRPr sz="1500" baseline="34722">
                        <a:latin typeface="Times New Roman"/>
                        <a:cs typeface="Times New Roman"/>
                      </a:endParaRPr>
                    </a:p>
                    <a:p>
                      <a:pPr marL="678180">
                        <a:lnSpc>
                          <a:spcPts val="1370"/>
                        </a:lnSpc>
                      </a:pP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3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spc="89" baseline="43209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22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2493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tabLst>
                          <a:tab pos="850900" algn="l"/>
                          <a:tab pos="1259840" algn="l"/>
                          <a:tab pos="1673860" algn="l"/>
                          <a:tab pos="2122805" algn="l"/>
                          <a:tab pos="2770505" algn="l"/>
                        </a:tabLst>
                      </a:pPr>
                      <a:r>
                        <a:rPr sz="1500" baseline="5208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500" i="1" baseline="868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500" i="1" baseline="36458" dirty="0">
                          <a:latin typeface="Times New Roman"/>
                          <a:cs typeface="Times New Roman"/>
                        </a:rPr>
                        <a:t>t</a:t>
                      </a:r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6382"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4084"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7731"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3645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548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580"/>
                        </a:lnSpc>
                        <a:tabLst>
                          <a:tab pos="98171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baseline="34722" dirty="0">
                          <a:latin typeface="Times New Roman"/>
                          <a:cs typeface="Times New Roman"/>
                        </a:rPr>
                        <a:t>1</a:t>
                      </a:r>
                      <a:endParaRPr sz="1500" baseline="34722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ts val="1580"/>
                        </a:lnSpc>
                      </a:pPr>
                      <a:r>
                        <a:rPr sz="1000" i="1" spc="4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6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22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9598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43535" algn="r">
                        <a:lnSpc>
                          <a:spcPts val="1515"/>
                        </a:lnSpc>
                        <a:spcBef>
                          <a:spcPts val="615"/>
                        </a:spcBef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95985">
                        <a:lnSpc>
                          <a:spcPts val="1515"/>
                        </a:lnSpc>
                        <a:tabLst>
                          <a:tab pos="1252220" algn="l"/>
                          <a:tab pos="1581785" algn="l"/>
                          <a:tab pos="195008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500" baseline="-3472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500" baseline="-5208" dirty="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8512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14)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107759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0565">
                        <a:lnSpc>
                          <a:spcPts val="1820"/>
                        </a:lnSpc>
                        <a:tabLst>
                          <a:tab pos="1059180" algn="l"/>
                          <a:tab pos="1564005" algn="l"/>
                        </a:tabLst>
                      </a:pPr>
                      <a:r>
                        <a:rPr sz="1500" baseline="-24305" dirty="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500" i="1" spc="112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spc="-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500" spc="-7" baseline="-2430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i="1" spc="112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spc="-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ts val="1475"/>
                        </a:lnSpc>
                        <a:tabLst>
                          <a:tab pos="899794" algn="l"/>
                          <a:tab pos="140144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endParaRPr sz="1000">
                        <a:latin typeface="Symbol"/>
                        <a:cs typeface="Symbol"/>
                      </a:endParaRPr>
                    </a:p>
                    <a:p>
                      <a:pPr marL="678815">
                        <a:lnSpc>
                          <a:spcPts val="1580"/>
                        </a:lnSpc>
                        <a:tabLst>
                          <a:tab pos="1122680" algn="l"/>
                          <a:tab pos="1720850" algn="l"/>
                        </a:tabLst>
                      </a:pP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946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15)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166687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0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 indent="599440">
                        <a:lnSpc>
                          <a:spcPts val="1515"/>
                        </a:lnSpc>
                      </a:pPr>
                      <a:r>
                        <a:rPr sz="1000" i="1" spc="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100" i="1" spc="100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30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12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900" spc="-22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900" i="1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ts val="1085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  <a:p>
                      <a:pPr marL="882015">
                        <a:lnSpc>
                          <a:spcPts val="1614"/>
                        </a:lnSpc>
                      </a:pP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7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539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16)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166052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0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indent="599440">
                        <a:lnSpc>
                          <a:spcPts val="146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i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15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13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900" spc="-21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900" i="1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ts val="109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  <a:p>
                      <a:pPr marL="910590">
                        <a:lnSpc>
                          <a:spcPts val="1614"/>
                        </a:lnSpc>
                      </a:pP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7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On-screen Show (4:3)</PresentationFormat>
  <Paragraphs>354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2018-11-14T06:29:55Z</dcterms:created>
  <dcterms:modified xsi:type="dcterms:W3CDTF">2018-11-14T06:30:07Z</dcterms:modified>
</cp:coreProperties>
</file>